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60" r:id="rId2"/>
  </p:sldIdLst>
  <p:sldSz cx="43891200" cy="329184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 Cooke"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p:scale>
          <a:sx n="19" d="100"/>
          <a:sy n="19" d="100"/>
        </p:scale>
        <p:origin x="2070" y="666"/>
      </p:cViewPr>
      <p:guideLst>
        <p:guide orient="horz" pos="10368"/>
        <p:guide pos="1382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aniellecooke:Downloads:Demograph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Calibri"/>
                <a:ea typeface="+mn-ea"/>
                <a:cs typeface="+mn-cs"/>
              </a:defRPr>
            </a:pPr>
            <a:r>
              <a:rPr lang="en-US" sz="2400">
                <a:latin typeface="Calibri"/>
              </a:rPr>
              <a:t>Geographic Location</a:t>
            </a:r>
          </a:p>
        </c:rich>
      </c:tx>
      <c:layout/>
      <c:overlay val="0"/>
      <c:spPr>
        <a:noFill/>
        <a:ln>
          <a:noFill/>
        </a:ln>
        <a:effectLst/>
      </c:spPr>
    </c:title>
    <c:autoTitleDeleted val="0"/>
    <c:plotArea>
      <c:layout/>
      <c:pieChart>
        <c:varyColors val="1"/>
        <c:ser>
          <c:idx val="0"/>
          <c:order val="0"/>
          <c:tx>
            <c:strRef>
              <c:f>Sheet1!$B$10</c:f>
              <c:strCache>
                <c:ptCount val="1"/>
                <c:pt idx="0">
                  <c:v>%</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Sheet1!$A$11:$A$14</c:f>
              <c:strCache>
                <c:ptCount val="4"/>
                <c:pt idx="0">
                  <c:v>Northeast</c:v>
                </c:pt>
                <c:pt idx="1">
                  <c:v>Midwest</c:v>
                </c:pt>
                <c:pt idx="2">
                  <c:v>South</c:v>
                </c:pt>
                <c:pt idx="3">
                  <c:v>West</c:v>
                </c:pt>
              </c:strCache>
            </c:strRef>
          </c:cat>
          <c:val>
            <c:numRef>
              <c:f>Sheet1!$B$11:$B$14</c:f>
              <c:numCache>
                <c:formatCode>General</c:formatCode>
                <c:ptCount val="4"/>
                <c:pt idx="0">
                  <c:v>21.9</c:v>
                </c:pt>
                <c:pt idx="1">
                  <c:v>21.2</c:v>
                </c:pt>
                <c:pt idx="2">
                  <c:v>34.5</c:v>
                </c:pt>
                <c:pt idx="3">
                  <c:v>22.4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796311307729704"/>
          <c:y val="0.18816928041981301"/>
          <c:w val="0.35003041730706502"/>
          <c:h val="0.75865311905754296"/>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Calibri"/>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2400">
                <a:latin typeface="Calibri"/>
              </a:defRPr>
            </a:pPr>
            <a:r>
              <a:rPr lang="en-US" sz="2400" dirty="0">
                <a:latin typeface="Calibri"/>
              </a:rPr>
              <a:t>Race</a:t>
            </a:r>
          </a:p>
        </c:rich>
      </c:tx>
      <c:layout/>
      <c:overlay val="0"/>
    </c:title>
    <c:autoTitleDeleted val="0"/>
    <c:plotArea>
      <c:layout/>
      <c:pieChart>
        <c:varyColors val="1"/>
        <c:ser>
          <c:idx val="0"/>
          <c:order val="0"/>
          <c:tx>
            <c:strRef>
              <c:f>Sheet1!$B$1</c:f>
              <c:strCache>
                <c:ptCount val="1"/>
                <c:pt idx="0">
                  <c:v>%</c:v>
                </c:pt>
              </c:strCache>
            </c:strRef>
          </c:tx>
          <c:dPt>
            <c:idx val="0"/>
            <c:bubble3D val="0"/>
          </c:dPt>
          <c:dPt>
            <c:idx val="1"/>
            <c:bubble3D val="0"/>
          </c:dPt>
          <c:dPt>
            <c:idx val="2"/>
            <c:bubble3D val="0"/>
          </c:dPt>
          <c:dPt>
            <c:idx val="3"/>
            <c:bubble3D val="0"/>
          </c:dPt>
          <c:dPt>
            <c:idx val="4"/>
            <c:bubble3D val="0"/>
          </c:dPt>
          <c:dPt>
            <c:idx val="5"/>
            <c:bubble3D val="0"/>
          </c:dPt>
          <c:dLbls>
            <c:spPr>
              <a:noFill/>
              <a:ln>
                <a:noFill/>
              </a:ln>
              <a:effectLst/>
            </c:spPr>
            <c:txPr>
              <a:bodyPr/>
              <a:lstStyle/>
              <a:p>
                <a:pPr>
                  <a:defRPr sz="2000" b="1" i="0">
                    <a:latin typeface="Calibri"/>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Sheet1!$A$2:$A$6</c:f>
              <c:strCache>
                <c:ptCount val="5"/>
                <c:pt idx="0">
                  <c:v>White</c:v>
                </c:pt>
                <c:pt idx="1">
                  <c:v>Black/African American</c:v>
                </c:pt>
                <c:pt idx="2">
                  <c:v>Asian</c:v>
                </c:pt>
                <c:pt idx="3">
                  <c:v>Multi-Racial/"Other" Idenitified</c:v>
                </c:pt>
                <c:pt idx="4">
                  <c:v>Native American, Alaskan, Hawaiian or Pacific Islander</c:v>
                </c:pt>
              </c:strCache>
            </c:strRef>
          </c:cat>
          <c:val>
            <c:numRef>
              <c:f>Sheet1!$B$2:$B$6</c:f>
              <c:numCache>
                <c:formatCode>General</c:formatCode>
                <c:ptCount val="5"/>
                <c:pt idx="0">
                  <c:v>76.5</c:v>
                </c:pt>
                <c:pt idx="1">
                  <c:v>9.8000000000000007</c:v>
                </c:pt>
                <c:pt idx="2">
                  <c:v>6.8</c:v>
                </c:pt>
                <c:pt idx="3">
                  <c:v>6.1</c:v>
                </c:pt>
                <c:pt idx="4">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896579724409395"/>
          <c:y val="6.10891035527776E-2"/>
          <c:w val="0.35994119094488197"/>
          <c:h val="0.91923965689855802"/>
        </c:manualLayout>
      </c:layout>
      <c:overlay val="0"/>
      <c:txPr>
        <a:bodyPr rot="0" vert="horz"/>
        <a:lstStyle/>
        <a:p>
          <a:pPr>
            <a:defRPr sz="2000" b="1" i="0">
              <a:latin typeface="Calibri"/>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EC8D49-DB56-4AA8-A668-2BD1ECC2DBB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9A33E2D-97C8-4CDE-BF15-A8CBB1AF1707}">
      <dgm:prSet/>
      <dgm:spPr/>
      <dgm:t>
        <a:bodyPr/>
        <a:lstStyle/>
        <a:p>
          <a:pPr rtl="0"/>
          <a:r>
            <a:rPr lang="en-US" smtClean="0"/>
            <a:t>Psychology</a:t>
          </a:r>
          <a:endParaRPr lang="en-US"/>
        </a:p>
      </dgm:t>
    </dgm:pt>
    <dgm:pt modelId="{00BE194B-76EC-4FCA-896F-66677D1E2A5B}" type="parTrans" cxnId="{1D89EB40-B788-4003-B625-367AB3CC3D4E}">
      <dgm:prSet/>
      <dgm:spPr/>
      <dgm:t>
        <a:bodyPr/>
        <a:lstStyle/>
        <a:p>
          <a:endParaRPr lang="en-US"/>
        </a:p>
      </dgm:t>
    </dgm:pt>
    <dgm:pt modelId="{CD361262-89B6-421B-907E-DC30F951891E}" type="sibTrans" cxnId="{1D89EB40-B788-4003-B625-367AB3CC3D4E}">
      <dgm:prSet/>
      <dgm:spPr/>
      <dgm:t>
        <a:bodyPr/>
        <a:lstStyle/>
        <a:p>
          <a:endParaRPr lang="en-US"/>
        </a:p>
      </dgm:t>
    </dgm:pt>
    <dgm:pt modelId="{DBDBD35D-6FA3-4BEA-9628-938862294B49}">
      <dgm:prSet custT="1"/>
      <dgm:spPr/>
      <dgm:t>
        <a:bodyPr/>
        <a:lstStyle/>
        <a:p>
          <a:pPr rtl="0"/>
          <a:r>
            <a:rPr lang="en-US" sz="3600" dirty="0" smtClean="0">
              <a:latin typeface="Calibri" panose="020F0502020204030204" pitchFamily="34" charset="0"/>
            </a:rPr>
            <a:t>Questions and concerns expressed by patients </a:t>
          </a:r>
          <a:endParaRPr lang="en-US" sz="3600" dirty="0">
            <a:latin typeface="Calibri" panose="020F0502020204030204" pitchFamily="34" charset="0"/>
          </a:endParaRPr>
        </a:p>
      </dgm:t>
    </dgm:pt>
    <dgm:pt modelId="{93963154-B663-437F-9C78-7765E3C79B64}" type="parTrans" cxnId="{62613A05-310F-4341-AD1A-08A576C5F619}">
      <dgm:prSet/>
      <dgm:spPr/>
      <dgm:t>
        <a:bodyPr/>
        <a:lstStyle/>
        <a:p>
          <a:endParaRPr lang="en-US"/>
        </a:p>
      </dgm:t>
    </dgm:pt>
    <dgm:pt modelId="{9C87D0EC-8F27-4457-B1D9-0D70D813D1FC}" type="sibTrans" cxnId="{62613A05-310F-4341-AD1A-08A576C5F619}">
      <dgm:prSet/>
      <dgm:spPr/>
      <dgm:t>
        <a:bodyPr/>
        <a:lstStyle/>
        <a:p>
          <a:endParaRPr lang="en-US"/>
        </a:p>
      </dgm:t>
    </dgm:pt>
    <dgm:pt modelId="{3B1A3A4A-72C8-4EED-9232-CB621114E5DB}">
      <dgm:prSet custT="1"/>
      <dgm:spPr/>
      <dgm:t>
        <a:bodyPr/>
        <a:lstStyle/>
        <a:p>
          <a:pPr rtl="0"/>
          <a:r>
            <a:rPr lang="en-US" sz="3600" dirty="0" smtClean="0">
              <a:latin typeface="Calibri" panose="020F0502020204030204" pitchFamily="34" charset="0"/>
            </a:rPr>
            <a:t>Stigma, shame, guilt</a:t>
          </a:r>
          <a:endParaRPr lang="en-US" sz="3600" dirty="0">
            <a:latin typeface="Calibri" panose="020F0502020204030204" pitchFamily="34" charset="0"/>
          </a:endParaRPr>
        </a:p>
      </dgm:t>
    </dgm:pt>
    <dgm:pt modelId="{8744E897-6F30-4835-9C79-5095A9CD703B}" type="parTrans" cxnId="{5FA771CB-8510-4176-8551-DF0999206E45}">
      <dgm:prSet/>
      <dgm:spPr/>
      <dgm:t>
        <a:bodyPr/>
        <a:lstStyle/>
        <a:p>
          <a:endParaRPr lang="en-US"/>
        </a:p>
      </dgm:t>
    </dgm:pt>
    <dgm:pt modelId="{7A24F924-B649-4F49-8C9F-7EF00FD2AAFC}" type="sibTrans" cxnId="{5FA771CB-8510-4176-8551-DF0999206E45}">
      <dgm:prSet/>
      <dgm:spPr/>
      <dgm:t>
        <a:bodyPr/>
        <a:lstStyle/>
        <a:p>
          <a:endParaRPr lang="en-US"/>
        </a:p>
      </dgm:t>
    </dgm:pt>
    <dgm:pt modelId="{5F2B2D67-F042-46EA-AEBC-AFDE24D7970E}">
      <dgm:prSet/>
      <dgm:spPr/>
      <dgm:t>
        <a:bodyPr/>
        <a:lstStyle/>
        <a:p>
          <a:pPr rtl="0"/>
          <a:r>
            <a:rPr lang="en-US" smtClean="0"/>
            <a:t>Anthropology</a:t>
          </a:r>
          <a:endParaRPr lang="en-US"/>
        </a:p>
      </dgm:t>
    </dgm:pt>
    <dgm:pt modelId="{172558C1-906E-41A5-A22B-51403B71EC96}" type="parTrans" cxnId="{8969C60A-5AF7-4423-9818-EB792F939DF2}">
      <dgm:prSet/>
      <dgm:spPr/>
      <dgm:t>
        <a:bodyPr/>
        <a:lstStyle/>
        <a:p>
          <a:endParaRPr lang="en-US"/>
        </a:p>
      </dgm:t>
    </dgm:pt>
    <dgm:pt modelId="{952FB511-F958-4794-A263-5E08B9987094}" type="sibTrans" cxnId="{8969C60A-5AF7-4423-9818-EB792F939DF2}">
      <dgm:prSet/>
      <dgm:spPr/>
      <dgm:t>
        <a:bodyPr/>
        <a:lstStyle/>
        <a:p>
          <a:endParaRPr lang="en-US"/>
        </a:p>
      </dgm:t>
    </dgm:pt>
    <dgm:pt modelId="{FC82BF09-A240-4907-99FA-409B6E390CBE}">
      <dgm:prSet custT="1"/>
      <dgm:spPr/>
      <dgm:t>
        <a:bodyPr/>
        <a:lstStyle/>
        <a:p>
          <a:pPr rtl="0"/>
          <a:r>
            <a:rPr lang="en-US" sz="3600" dirty="0" smtClean="0">
              <a:latin typeface="Calibri" panose="020F0502020204030204" pitchFamily="34" charset="0"/>
            </a:rPr>
            <a:t>Qualitative interviews with clinicians</a:t>
          </a:r>
          <a:endParaRPr lang="en-US" sz="3600" dirty="0">
            <a:latin typeface="Calibri" panose="020F0502020204030204" pitchFamily="34" charset="0"/>
          </a:endParaRPr>
        </a:p>
      </dgm:t>
    </dgm:pt>
    <dgm:pt modelId="{363785A8-3B70-42BE-962C-AA0CAB81B56E}" type="parTrans" cxnId="{67183875-F339-427C-9353-D64B76CFCDCD}">
      <dgm:prSet/>
      <dgm:spPr/>
      <dgm:t>
        <a:bodyPr/>
        <a:lstStyle/>
        <a:p>
          <a:endParaRPr lang="en-US"/>
        </a:p>
      </dgm:t>
    </dgm:pt>
    <dgm:pt modelId="{0142CCE8-4817-4F0E-BEEF-9D8FF241AF55}" type="sibTrans" cxnId="{67183875-F339-427C-9353-D64B76CFCDCD}">
      <dgm:prSet/>
      <dgm:spPr/>
      <dgm:t>
        <a:bodyPr/>
        <a:lstStyle/>
        <a:p>
          <a:endParaRPr lang="en-US"/>
        </a:p>
      </dgm:t>
    </dgm:pt>
    <dgm:pt modelId="{59E7C420-F007-41BD-B24D-9374ACB30D82}">
      <dgm:prSet custT="1"/>
      <dgm:spPr/>
      <dgm:t>
        <a:bodyPr/>
        <a:lstStyle/>
        <a:p>
          <a:pPr rtl="0"/>
          <a:r>
            <a:rPr lang="en-US" sz="3600" dirty="0" smtClean="0">
              <a:latin typeface="Calibri" panose="020F0502020204030204" pitchFamily="34" charset="0"/>
            </a:rPr>
            <a:t>Lack of awareness and psychoeducation</a:t>
          </a:r>
          <a:endParaRPr lang="en-US" sz="3600" dirty="0">
            <a:latin typeface="Calibri" panose="020F0502020204030204" pitchFamily="34" charset="0"/>
          </a:endParaRPr>
        </a:p>
      </dgm:t>
    </dgm:pt>
    <dgm:pt modelId="{C3C783F1-A3F4-4312-933A-60A038FBC5B0}" type="parTrans" cxnId="{35424E28-95A8-42DF-8264-5F5E5D4C5AC1}">
      <dgm:prSet/>
      <dgm:spPr/>
      <dgm:t>
        <a:bodyPr/>
        <a:lstStyle/>
        <a:p>
          <a:endParaRPr lang="en-US"/>
        </a:p>
      </dgm:t>
    </dgm:pt>
    <dgm:pt modelId="{629CE1FA-81F3-4739-8225-7479E3472C1E}" type="sibTrans" cxnId="{35424E28-95A8-42DF-8264-5F5E5D4C5AC1}">
      <dgm:prSet/>
      <dgm:spPr/>
      <dgm:t>
        <a:bodyPr/>
        <a:lstStyle/>
        <a:p>
          <a:endParaRPr lang="en-US"/>
        </a:p>
      </dgm:t>
    </dgm:pt>
    <dgm:pt modelId="{60B28D04-2992-4DC2-81CA-449015998FA7}">
      <dgm:prSet/>
      <dgm:spPr/>
      <dgm:t>
        <a:bodyPr/>
        <a:lstStyle/>
        <a:p>
          <a:pPr rtl="0"/>
          <a:r>
            <a:rPr lang="en-US" smtClean="0"/>
            <a:t>TL1</a:t>
          </a:r>
          <a:endParaRPr lang="en-US"/>
        </a:p>
      </dgm:t>
    </dgm:pt>
    <dgm:pt modelId="{AF9C1817-DAF7-4B7E-992A-C08F58B3A9EE}" type="parTrans" cxnId="{FF02AA14-B15E-4DC6-A106-9FF34F3157B1}">
      <dgm:prSet/>
      <dgm:spPr/>
      <dgm:t>
        <a:bodyPr/>
        <a:lstStyle/>
        <a:p>
          <a:endParaRPr lang="en-US"/>
        </a:p>
      </dgm:t>
    </dgm:pt>
    <dgm:pt modelId="{D644909C-FBF1-4D89-9346-94D208B84AC2}" type="sibTrans" cxnId="{FF02AA14-B15E-4DC6-A106-9FF34F3157B1}">
      <dgm:prSet/>
      <dgm:spPr/>
      <dgm:t>
        <a:bodyPr/>
        <a:lstStyle/>
        <a:p>
          <a:endParaRPr lang="en-US"/>
        </a:p>
      </dgm:t>
    </dgm:pt>
    <dgm:pt modelId="{0D3BCA16-83CA-47FF-AC57-F17E19248868}">
      <dgm:prSet/>
      <dgm:spPr/>
      <dgm:t>
        <a:bodyPr/>
        <a:lstStyle/>
        <a:p>
          <a:pPr rtl="0"/>
          <a:r>
            <a:rPr lang="en-US" dirty="0" smtClean="0">
              <a:latin typeface="Calibri" panose="020F0502020204030204" pitchFamily="34" charset="0"/>
            </a:rPr>
            <a:t>Filling in the holes</a:t>
          </a:r>
          <a:endParaRPr lang="en-US" dirty="0">
            <a:latin typeface="Calibri" panose="020F0502020204030204" pitchFamily="34" charset="0"/>
          </a:endParaRPr>
        </a:p>
      </dgm:t>
    </dgm:pt>
    <dgm:pt modelId="{DE5ABF78-B32A-4AA0-82C8-0EBFB2B4F549}" type="parTrans" cxnId="{3BD2C5D5-1732-44A7-9916-99AB13644ACB}">
      <dgm:prSet/>
      <dgm:spPr/>
      <dgm:t>
        <a:bodyPr/>
        <a:lstStyle/>
        <a:p>
          <a:endParaRPr lang="en-US"/>
        </a:p>
      </dgm:t>
    </dgm:pt>
    <dgm:pt modelId="{C33B1DBA-BE39-484D-AFE4-E4AFDB2DBC1C}" type="sibTrans" cxnId="{3BD2C5D5-1732-44A7-9916-99AB13644ACB}">
      <dgm:prSet/>
      <dgm:spPr/>
      <dgm:t>
        <a:bodyPr/>
        <a:lstStyle/>
        <a:p>
          <a:endParaRPr lang="en-US"/>
        </a:p>
      </dgm:t>
    </dgm:pt>
    <dgm:pt modelId="{BCB45461-327B-4B46-B243-1334A1A337E4}">
      <dgm:prSet/>
      <dgm:spPr/>
      <dgm:t>
        <a:bodyPr/>
        <a:lstStyle/>
        <a:p>
          <a:pPr rtl="0"/>
          <a:r>
            <a:rPr lang="en-US" dirty="0" smtClean="0">
              <a:latin typeface="Calibri" panose="020F0502020204030204" pitchFamily="34" charset="0"/>
            </a:rPr>
            <a:t>Identification of themes to inform research, clinicians, and education</a:t>
          </a:r>
          <a:endParaRPr lang="en-US" dirty="0">
            <a:latin typeface="Calibri" panose="020F0502020204030204" pitchFamily="34" charset="0"/>
          </a:endParaRPr>
        </a:p>
      </dgm:t>
    </dgm:pt>
    <dgm:pt modelId="{96B9AD2C-040C-45A9-B63F-1DDAB3DF2847}" type="parTrans" cxnId="{E96286C8-28C6-437D-9704-336E66760944}">
      <dgm:prSet/>
      <dgm:spPr/>
      <dgm:t>
        <a:bodyPr/>
        <a:lstStyle/>
        <a:p>
          <a:endParaRPr lang="en-US"/>
        </a:p>
      </dgm:t>
    </dgm:pt>
    <dgm:pt modelId="{3797A037-F549-4193-BE1C-343A984F4535}" type="sibTrans" cxnId="{E96286C8-28C6-437D-9704-336E66760944}">
      <dgm:prSet/>
      <dgm:spPr/>
      <dgm:t>
        <a:bodyPr/>
        <a:lstStyle/>
        <a:p>
          <a:endParaRPr lang="en-US"/>
        </a:p>
      </dgm:t>
    </dgm:pt>
    <dgm:pt modelId="{257A63EA-CC97-4338-93A7-DFB53466708D}">
      <dgm:prSet custT="1"/>
      <dgm:spPr/>
      <dgm:t>
        <a:bodyPr/>
        <a:lstStyle/>
        <a:p>
          <a:pPr rtl="0"/>
          <a:r>
            <a:rPr lang="en-US" sz="3600" dirty="0" smtClean="0">
              <a:latin typeface="Calibri" panose="020F0502020204030204" pitchFamily="34" charset="0"/>
            </a:rPr>
            <a:t>Stigma, shame, guilt</a:t>
          </a:r>
          <a:endParaRPr lang="en-US" sz="3600" dirty="0">
            <a:latin typeface="Calibri" panose="020F0502020204030204" pitchFamily="34" charset="0"/>
          </a:endParaRPr>
        </a:p>
      </dgm:t>
    </dgm:pt>
    <dgm:pt modelId="{049B74DB-CB33-4B30-BFE4-364F8748EE53}" type="parTrans" cxnId="{BE459F01-D6FB-43D3-A5B3-DCA7120F3E09}">
      <dgm:prSet/>
      <dgm:spPr/>
      <dgm:t>
        <a:bodyPr/>
        <a:lstStyle/>
        <a:p>
          <a:endParaRPr lang="en-US"/>
        </a:p>
      </dgm:t>
    </dgm:pt>
    <dgm:pt modelId="{880EFCE7-82E4-4913-A03A-D22D0F947F37}" type="sibTrans" cxnId="{BE459F01-D6FB-43D3-A5B3-DCA7120F3E09}">
      <dgm:prSet/>
      <dgm:spPr/>
      <dgm:t>
        <a:bodyPr/>
        <a:lstStyle/>
        <a:p>
          <a:endParaRPr lang="en-US"/>
        </a:p>
      </dgm:t>
    </dgm:pt>
    <dgm:pt modelId="{0571CF5F-D887-4C54-8A76-F792A111290C}" type="pres">
      <dgm:prSet presAssocID="{07EC8D49-DB56-4AA8-A668-2BD1ECC2DBBC}" presName="linearFlow" presStyleCnt="0">
        <dgm:presLayoutVars>
          <dgm:dir/>
          <dgm:animLvl val="lvl"/>
          <dgm:resizeHandles val="exact"/>
        </dgm:presLayoutVars>
      </dgm:prSet>
      <dgm:spPr/>
      <dgm:t>
        <a:bodyPr/>
        <a:lstStyle/>
        <a:p>
          <a:endParaRPr lang="en-US"/>
        </a:p>
      </dgm:t>
    </dgm:pt>
    <dgm:pt modelId="{061F6204-957E-4F33-A5CC-8609DD80A0EC}" type="pres">
      <dgm:prSet presAssocID="{F9A33E2D-97C8-4CDE-BF15-A8CBB1AF1707}" presName="composite" presStyleCnt="0"/>
      <dgm:spPr/>
    </dgm:pt>
    <dgm:pt modelId="{C79CC5AC-DD78-460D-8330-4C3DE1465618}" type="pres">
      <dgm:prSet presAssocID="{F9A33E2D-97C8-4CDE-BF15-A8CBB1AF1707}" presName="parentText" presStyleLbl="alignNode1" presStyleIdx="0" presStyleCnt="3">
        <dgm:presLayoutVars>
          <dgm:chMax val="1"/>
          <dgm:bulletEnabled val="1"/>
        </dgm:presLayoutVars>
      </dgm:prSet>
      <dgm:spPr/>
      <dgm:t>
        <a:bodyPr/>
        <a:lstStyle/>
        <a:p>
          <a:endParaRPr lang="en-US"/>
        </a:p>
      </dgm:t>
    </dgm:pt>
    <dgm:pt modelId="{43CABE5F-B43E-43CB-ADF5-7796541FE4AF}" type="pres">
      <dgm:prSet presAssocID="{F9A33E2D-97C8-4CDE-BF15-A8CBB1AF1707}" presName="descendantText" presStyleLbl="alignAcc1" presStyleIdx="0" presStyleCnt="3">
        <dgm:presLayoutVars>
          <dgm:bulletEnabled val="1"/>
        </dgm:presLayoutVars>
      </dgm:prSet>
      <dgm:spPr/>
      <dgm:t>
        <a:bodyPr/>
        <a:lstStyle/>
        <a:p>
          <a:endParaRPr lang="en-US"/>
        </a:p>
      </dgm:t>
    </dgm:pt>
    <dgm:pt modelId="{5B7BA2AD-5060-473A-AB21-818954E16F43}" type="pres">
      <dgm:prSet presAssocID="{CD361262-89B6-421B-907E-DC30F951891E}" presName="sp" presStyleCnt="0"/>
      <dgm:spPr/>
    </dgm:pt>
    <dgm:pt modelId="{482ADE86-BFBD-4FCF-AF41-8942A6590403}" type="pres">
      <dgm:prSet presAssocID="{5F2B2D67-F042-46EA-AEBC-AFDE24D7970E}" presName="composite" presStyleCnt="0"/>
      <dgm:spPr/>
    </dgm:pt>
    <dgm:pt modelId="{1169E82F-0E09-40E6-B9C2-49EB9F1B581A}" type="pres">
      <dgm:prSet presAssocID="{5F2B2D67-F042-46EA-AEBC-AFDE24D7970E}" presName="parentText" presStyleLbl="alignNode1" presStyleIdx="1" presStyleCnt="3">
        <dgm:presLayoutVars>
          <dgm:chMax val="1"/>
          <dgm:bulletEnabled val="1"/>
        </dgm:presLayoutVars>
      </dgm:prSet>
      <dgm:spPr/>
      <dgm:t>
        <a:bodyPr/>
        <a:lstStyle/>
        <a:p>
          <a:endParaRPr lang="en-US"/>
        </a:p>
      </dgm:t>
    </dgm:pt>
    <dgm:pt modelId="{EED0FEDC-BF7D-4395-B6F1-0219BB13392A}" type="pres">
      <dgm:prSet presAssocID="{5F2B2D67-F042-46EA-AEBC-AFDE24D7970E}" presName="descendantText" presStyleLbl="alignAcc1" presStyleIdx="1" presStyleCnt="3">
        <dgm:presLayoutVars>
          <dgm:bulletEnabled val="1"/>
        </dgm:presLayoutVars>
      </dgm:prSet>
      <dgm:spPr/>
      <dgm:t>
        <a:bodyPr/>
        <a:lstStyle/>
        <a:p>
          <a:endParaRPr lang="en-US"/>
        </a:p>
      </dgm:t>
    </dgm:pt>
    <dgm:pt modelId="{D847FFA7-B630-4E5F-A7DB-A91A348AD527}" type="pres">
      <dgm:prSet presAssocID="{952FB511-F958-4794-A263-5E08B9987094}" presName="sp" presStyleCnt="0"/>
      <dgm:spPr/>
    </dgm:pt>
    <dgm:pt modelId="{8D061817-B288-472D-80C2-85E8549BFA56}" type="pres">
      <dgm:prSet presAssocID="{60B28D04-2992-4DC2-81CA-449015998FA7}" presName="composite" presStyleCnt="0"/>
      <dgm:spPr/>
    </dgm:pt>
    <dgm:pt modelId="{81878900-F237-49A8-A302-438BD867BBCD}" type="pres">
      <dgm:prSet presAssocID="{60B28D04-2992-4DC2-81CA-449015998FA7}" presName="parentText" presStyleLbl="alignNode1" presStyleIdx="2" presStyleCnt="3">
        <dgm:presLayoutVars>
          <dgm:chMax val="1"/>
          <dgm:bulletEnabled val="1"/>
        </dgm:presLayoutVars>
      </dgm:prSet>
      <dgm:spPr/>
      <dgm:t>
        <a:bodyPr/>
        <a:lstStyle/>
        <a:p>
          <a:endParaRPr lang="en-US"/>
        </a:p>
      </dgm:t>
    </dgm:pt>
    <dgm:pt modelId="{600B286E-B442-4BC8-8848-D58E27D0A1F4}" type="pres">
      <dgm:prSet presAssocID="{60B28D04-2992-4DC2-81CA-449015998FA7}" presName="descendantText" presStyleLbl="alignAcc1" presStyleIdx="2" presStyleCnt="3">
        <dgm:presLayoutVars>
          <dgm:bulletEnabled val="1"/>
        </dgm:presLayoutVars>
      </dgm:prSet>
      <dgm:spPr/>
      <dgm:t>
        <a:bodyPr/>
        <a:lstStyle/>
        <a:p>
          <a:endParaRPr lang="en-US"/>
        </a:p>
      </dgm:t>
    </dgm:pt>
  </dgm:ptLst>
  <dgm:cxnLst>
    <dgm:cxn modelId="{BE459F01-D6FB-43D3-A5B3-DCA7120F3E09}" srcId="{FC82BF09-A240-4907-99FA-409B6E390CBE}" destId="{257A63EA-CC97-4338-93A7-DFB53466708D}" srcOrd="1" destOrd="0" parTransId="{049B74DB-CB33-4B30-BFE4-364F8748EE53}" sibTransId="{880EFCE7-82E4-4913-A03A-D22D0F947F37}"/>
    <dgm:cxn modelId="{FF02AA14-B15E-4DC6-A106-9FF34F3157B1}" srcId="{07EC8D49-DB56-4AA8-A668-2BD1ECC2DBBC}" destId="{60B28D04-2992-4DC2-81CA-449015998FA7}" srcOrd="2" destOrd="0" parTransId="{AF9C1817-DAF7-4B7E-992A-C08F58B3A9EE}" sibTransId="{D644909C-FBF1-4D89-9346-94D208B84AC2}"/>
    <dgm:cxn modelId="{5FA771CB-8510-4176-8551-DF0999206E45}" srcId="{DBDBD35D-6FA3-4BEA-9628-938862294B49}" destId="{3B1A3A4A-72C8-4EED-9232-CB621114E5DB}" srcOrd="0" destOrd="0" parTransId="{8744E897-6F30-4835-9C79-5095A9CD703B}" sibTransId="{7A24F924-B649-4F49-8C9F-7EF00FD2AAFC}"/>
    <dgm:cxn modelId="{62324BBB-17F4-4761-AA2B-B0163436A90A}" type="presOf" srcId="{3B1A3A4A-72C8-4EED-9232-CB621114E5DB}" destId="{43CABE5F-B43E-43CB-ADF5-7796541FE4AF}" srcOrd="0" destOrd="1" presId="urn:microsoft.com/office/officeart/2005/8/layout/chevron2"/>
    <dgm:cxn modelId="{3AB81F07-29A1-4BA0-80F2-52583ADFB2E8}" type="presOf" srcId="{0D3BCA16-83CA-47FF-AC57-F17E19248868}" destId="{600B286E-B442-4BC8-8848-D58E27D0A1F4}" srcOrd="0" destOrd="0" presId="urn:microsoft.com/office/officeart/2005/8/layout/chevron2"/>
    <dgm:cxn modelId="{35424E28-95A8-42DF-8264-5F5E5D4C5AC1}" srcId="{FC82BF09-A240-4907-99FA-409B6E390CBE}" destId="{59E7C420-F007-41BD-B24D-9374ACB30D82}" srcOrd="0" destOrd="0" parTransId="{C3C783F1-A3F4-4312-933A-60A038FBC5B0}" sibTransId="{629CE1FA-81F3-4739-8225-7479E3472C1E}"/>
    <dgm:cxn modelId="{58E1FBBE-AA2F-475A-B3F8-6AA7B874C476}" type="presOf" srcId="{07EC8D49-DB56-4AA8-A668-2BD1ECC2DBBC}" destId="{0571CF5F-D887-4C54-8A76-F792A111290C}" srcOrd="0" destOrd="0" presId="urn:microsoft.com/office/officeart/2005/8/layout/chevron2"/>
    <dgm:cxn modelId="{62613A05-310F-4341-AD1A-08A576C5F619}" srcId="{F9A33E2D-97C8-4CDE-BF15-A8CBB1AF1707}" destId="{DBDBD35D-6FA3-4BEA-9628-938862294B49}" srcOrd="0" destOrd="0" parTransId="{93963154-B663-437F-9C78-7765E3C79B64}" sibTransId="{9C87D0EC-8F27-4457-B1D9-0D70D813D1FC}"/>
    <dgm:cxn modelId="{7308FBFA-8C7A-4F2D-AB2B-8660A6C81D0C}" type="presOf" srcId="{FC82BF09-A240-4907-99FA-409B6E390CBE}" destId="{EED0FEDC-BF7D-4395-B6F1-0219BB13392A}" srcOrd="0" destOrd="0" presId="urn:microsoft.com/office/officeart/2005/8/layout/chevron2"/>
    <dgm:cxn modelId="{0BCD8F2E-F4AC-4165-83F6-264677E0E2E5}" type="presOf" srcId="{BCB45461-327B-4B46-B243-1334A1A337E4}" destId="{600B286E-B442-4BC8-8848-D58E27D0A1F4}" srcOrd="0" destOrd="1" presId="urn:microsoft.com/office/officeart/2005/8/layout/chevron2"/>
    <dgm:cxn modelId="{67183875-F339-427C-9353-D64B76CFCDCD}" srcId="{5F2B2D67-F042-46EA-AEBC-AFDE24D7970E}" destId="{FC82BF09-A240-4907-99FA-409B6E390CBE}" srcOrd="0" destOrd="0" parTransId="{363785A8-3B70-42BE-962C-AA0CAB81B56E}" sibTransId="{0142CCE8-4817-4F0E-BEEF-9D8FF241AF55}"/>
    <dgm:cxn modelId="{8969C60A-5AF7-4423-9818-EB792F939DF2}" srcId="{07EC8D49-DB56-4AA8-A668-2BD1ECC2DBBC}" destId="{5F2B2D67-F042-46EA-AEBC-AFDE24D7970E}" srcOrd="1" destOrd="0" parTransId="{172558C1-906E-41A5-A22B-51403B71EC96}" sibTransId="{952FB511-F958-4794-A263-5E08B9987094}"/>
    <dgm:cxn modelId="{6122AC06-B487-4474-AE17-5D80DF69F446}" type="presOf" srcId="{F9A33E2D-97C8-4CDE-BF15-A8CBB1AF1707}" destId="{C79CC5AC-DD78-460D-8330-4C3DE1465618}" srcOrd="0" destOrd="0" presId="urn:microsoft.com/office/officeart/2005/8/layout/chevron2"/>
    <dgm:cxn modelId="{E5B78267-1B79-4935-B9EA-EAB845DF5E69}" type="presOf" srcId="{5F2B2D67-F042-46EA-AEBC-AFDE24D7970E}" destId="{1169E82F-0E09-40E6-B9C2-49EB9F1B581A}" srcOrd="0" destOrd="0" presId="urn:microsoft.com/office/officeart/2005/8/layout/chevron2"/>
    <dgm:cxn modelId="{EDF80444-14F8-4B25-BB7C-83B4906959CC}" type="presOf" srcId="{257A63EA-CC97-4338-93A7-DFB53466708D}" destId="{EED0FEDC-BF7D-4395-B6F1-0219BB13392A}" srcOrd="0" destOrd="2" presId="urn:microsoft.com/office/officeart/2005/8/layout/chevron2"/>
    <dgm:cxn modelId="{1D89EB40-B788-4003-B625-367AB3CC3D4E}" srcId="{07EC8D49-DB56-4AA8-A668-2BD1ECC2DBBC}" destId="{F9A33E2D-97C8-4CDE-BF15-A8CBB1AF1707}" srcOrd="0" destOrd="0" parTransId="{00BE194B-76EC-4FCA-896F-66677D1E2A5B}" sibTransId="{CD361262-89B6-421B-907E-DC30F951891E}"/>
    <dgm:cxn modelId="{75B1E625-2F50-4FA5-96D9-14E403202707}" type="presOf" srcId="{60B28D04-2992-4DC2-81CA-449015998FA7}" destId="{81878900-F237-49A8-A302-438BD867BBCD}" srcOrd="0" destOrd="0" presId="urn:microsoft.com/office/officeart/2005/8/layout/chevron2"/>
    <dgm:cxn modelId="{E478DE0D-4609-4264-AC8E-6098B19ECDE0}" type="presOf" srcId="{DBDBD35D-6FA3-4BEA-9628-938862294B49}" destId="{43CABE5F-B43E-43CB-ADF5-7796541FE4AF}" srcOrd="0" destOrd="0" presId="urn:microsoft.com/office/officeart/2005/8/layout/chevron2"/>
    <dgm:cxn modelId="{CB4E09B5-D59C-4527-8AB4-57CF5E0C1FC8}" type="presOf" srcId="{59E7C420-F007-41BD-B24D-9374ACB30D82}" destId="{EED0FEDC-BF7D-4395-B6F1-0219BB13392A}" srcOrd="0" destOrd="1" presId="urn:microsoft.com/office/officeart/2005/8/layout/chevron2"/>
    <dgm:cxn modelId="{E96286C8-28C6-437D-9704-336E66760944}" srcId="{0D3BCA16-83CA-47FF-AC57-F17E19248868}" destId="{BCB45461-327B-4B46-B243-1334A1A337E4}" srcOrd="0" destOrd="0" parTransId="{96B9AD2C-040C-45A9-B63F-1DDAB3DF2847}" sibTransId="{3797A037-F549-4193-BE1C-343A984F4535}"/>
    <dgm:cxn modelId="{3BD2C5D5-1732-44A7-9916-99AB13644ACB}" srcId="{60B28D04-2992-4DC2-81CA-449015998FA7}" destId="{0D3BCA16-83CA-47FF-AC57-F17E19248868}" srcOrd="0" destOrd="0" parTransId="{DE5ABF78-B32A-4AA0-82C8-0EBFB2B4F549}" sibTransId="{C33B1DBA-BE39-484D-AFE4-E4AFDB2DBC1C}"/>
    <dgm:cxn modelId="{98F7E432-CE6A-4A2B-8D14-F4AEDAD27E49}" type="presParOf" srcId="{0571CF5F-D887-4C54-8A76-F792A111290C}" destId="{061F6204-957E-4F33-A5CC-8609DD80A0EC}" srcOrd="0" destOrd="0" presId="urn:microsoft.com/office/officeart/2005/8/layout/chevron2"/>
    <dgm:cxn modelId="{187DBEFD-32BA-41D8-BC44-7ADAD4443E67}" type="presParOf" srcId="{061F6204-957E-4F33-A5CC-8609DD80A0EC}" destId="{C79CC5AC-DD78-460D-8330-4C3DE1465618}" srcOrd="0" destOrd="0" presId="urn:microsoft.com/office/officeart/2005/8/layout/chevron2"/>
    <dgm:cxn modelId="{6F9F56FF-23BE-485D-B268-B2AD9ED83D9A}" type="presParOf" srcId="{061F6204-957E-4F33-A5CC-8609DD80A0EC}" destId="{43CABE5F-B43E-43CB-ADF5-7796541FE4AF}" srcOrd="1" destOrd="0" presId="urn:microsoft.com/office/officeart/2005/8/layout/chevron2"/>
    <dgm:cxn modelId="{66CBDC59-B6C3-44D5-8059-DA35C2C38743}" type="presParOf" srcId="{0571CF5F-D887-4C54-8A76-F792A111290C}" destId="{5B7BA2AD-5060-473A-AB21-818954E16F43}" srcOrd="1" destOrd="0" presId="urn:microsoft.com/office/officeart/2005/8/layout/chevron2"/>
    <dgm:cxn modelId="{897843ED-8094-4BD2-BE6A-CD59D3E06863}" type="presParOf" srcId="{0571CF5F-D887-4C54-8A76-F792A111290C}" destId="{482ADE86-BFBD-4FCF-AF41-8942A6590403}" srcOrd="2" destOrd="0" presId="urn:microsoft.com/office/officeart/2005/8/layout/chevron2"/>
    <dgm:cxn modelId="{1297A9B7-38F3-45D9-AED5-2FB91FC930D1}" type="presParOf" srcId="{482ADE86-BFBD-4FCF-AF41-8942A6590403}" destId="{1169E82F-0E09-40E6-B9C2-49EB9F1B581A}" srcOrd="0" destOrd="0" presId="urn:microsoft.com/office/officeart/2005/8/layout/chevron2"/>
    <dgm:cxn modelId="{0069BEE4-1F19-405B-9CCC-0CE919CCBFE4}" type="presParOf" srcId="{482ADE86-BFBD-4FCF-AF41-8942A6590403}" destId="{EED0FEDC-BF7D-4395-B6F1-0219BB13392A}" srcOrd="1" destOrd="0" presId="urn:microsoft.com/office/officeart/2005/8/layout/chevron2"/>
    <dgm:cxn modelId="{A86C7FDE-3DA3-48AF-9521-F1703A5D1E5B}" type="presParOf" srcId="{0571CF5F-D887-4C54-8A76-F792A111290C}" destId="{D847FFA7-B630-4E5F-A7DB-A91A348AD527}" srcOrd="3" destOrd="0" presId="urn:microsoft.com/office/officeart/2005/8/layout/chevron2"/>
    <dgm:cxn modelId="{5CB263FD-A860-4BF9-B23E-B6A669B27566}" type="presParOf" srcId="{0571CF5F-D887-4C54-8A76-F792A111290C}" destId="{8D061817-B288-472D-80C2-85E8549BFA56}" srcOrd="4" destOrd="0" presId="urn:microsoft.com/office/officeart/2005/8/layout/chevron2"/>
    <dgm:cxn modelId="{9FA1ABDA-B4F2-4731-8DF5-D652589DA586}" type="presParOf" srcId="{8D061817-B288-472D-80C2-85E8549BFA56}" destId="{81878900-F237-49A8-A302-438BD867BBCD}" srcOrd="0" destOrd="0" presId="urn:microsoft.com/office/officeart/2005/8/layout/chevron2"/>
    <dgm:cxn modelId="{01DAABE7-4A38-48E1-B5A2-B48689F09188}" type="presParOf" srcId="{8D061817-B288-472D-80C2-85E8549BFA56}" destId="{600B286E-B442-4BC8-8848-D58E27D0A1F4}"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CC5AC-DD78-460D-8330-4C3DE1465618}">
      <dsp:nvSpPr>
        <dsp:cNvPr id="0" name=""/>
        <dsp:cNvSpPr/>
      </dsp:nvSpPr>
      <dsp:spPr>
        <a:xfrm rot="5400000">
          <a:off x="-422656" y="427700"/>
          <a:ext cx="2817712" cy="19723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en-US" sz="2500" kern="1200" smtClean="0"/>
            <a:t>Psychology</a:t>
          </a:r>
          <a:endParaRPr lang="en-US" sz="2500" kern="1200"/>
        </a:p>
      </dsp:txBody>
      <dsp:txXfrm rot="-5400000">
        <a:off x="1" y="991242"/>
        <a:ext cx="1972398" cy="845314"/>
      </dsp:txXfrm>
    </dsp:sp>
    <dsp:sp modelId="{43CABE5F-B43E-43CB-ADF5-7796541FE4AF}">
      <dsp:nvSpPr>
        <dsp:cNvPr id="0" name=""/>
        <dsp:cNvSpPr/>
      </dsp:nvSpPr>
      <dsp:spPr>
        <a:xfrm rot="5400000">
          <a:off x="6229071" y="-4251629"/>
          <a:ext cx="1831512" cy="1034485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Questions and concerns expressed by patients </a:t>
          </a:r>
          <a:endParaRPr lang="en-US" sz="3600" kern="1200" dirty="0">
            <a:latin typeface="Calibri" panose="020F0502020204030204" pitchFamily="34" charset="0"/>
          </a:endParaRPr>
        </a:p>
        <a:p>
          <a:pPr marL="571500" lvl="2"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Stigma, shame, guilt</a:t>
          </a:r>
          <a:endParaRPr lang="en-US" sz="3600" kern="1200" dirty="0">
            <a:latin typeface="Calibri" panose="020F0502020204030204" pitchFamily="34" charset="0"/>
          </a:endParaRPr>
        </a:p>
      </dsp:txBody>
      <dsp:txXfrm rot="-5400000">
        <a:off x="1972398" y="94451"/>
        <a:ext cx="10255452" cy="1652698"/>
      </dsp:txXfrm>
    </dsp:sp>
    <dsp:sp modelId="{1169E82F-0E09-40E6-B9C2-49EB9F1B581A}">
      <dsp:nvSpPr>
        <dsp:cNvPr id="0" name=""/>
        <dsp:cNvSpPr/>
      </dsp:nvSpPr>
      <dsp:spPr>
        <a:xfrm rot="5400000">
          <a:off x="-422656" y="3058839"/>
          <a:ext cx="2817712" cy="19723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en-US" sz="2500" kern="1200" smtClean="0"/>
            <a:t>Anthropology</a:t>
          </a:r>
          <a:endParaRPr lang="en-US" sz="2500" kern="1200"/>
        </a:p>
      </dsp:txBody>
      <dsp:txXfrm rot="-5400000">
        <a:off x="1" y="3622381"/>
        <a:ext cx="1972398" cy="845314"/>
      </dsp:txXfrm>
    </dsp:sp>
    <dsp:sp modelId="{EED0FEDC-BF7D-4395-B6F1-0219BB13392A}">
      <dsp:nvSpPr>
        <dsp:cNvPr id="0" name=""/>
        <dsp:cNvSpPr/>
      </dsp:nvSpPr>
      <dsp:spPr>
        <a:xfrm rot="5400000">
          <a:off x="6229071" y="-1620490"/>
          <a:ext cx="1831512" cy="1034485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Qualitative interviews with clinicians</a:t>
          </a:r>
          <a:endParaRPr lang="en-US" sz="3600" kern="1200" dirty="0">
            <a:latin typeface="Calibri" panose="020F0502020204030204" pitchFamily="34" charset="0"/>
          </a:endParaRPr>
        </a:p>
        <a:p>
          <a:pPr marL="571500" lvl="2"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Lack of awareness and psychoeducation</a:t>
          </a:r>
          <a:endParaRPr lang="en-US" sz="3600" kern="1200" dirty="0">
            <a:latin typeface="Calibri" panose="020F0502020204030204" pitchFamily="34" charset="0"/>
          </a:endParaRPr>
        </a:p>
        <a:p>
          <a:pPr marL="571500" lvl="2"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Stigma, shame, guilt</a:t>
          </a:r>
          <a:endParaRPr lang="en-US" sz="3600" kern="1200" dirty="0">
            <a:latin typeface="Calibri" panose="020F0502020204030204" pitchFamily="34" charset="0"/>
          </a:endParaRPr>
        </a:p>
      </dsp:txBody>
      <dsp:txXfrm rot="-5400000">
        <a:off x="1972398" y="2725590"/>
        <a:ext cx="10255452" cy="1652698"/>
      </dsp:txXfrm>
    </dsp:sp>
    <dsp:sp modelId="{81878900-F237-49A8-A302-438BD867BBCD}">
      <dsp:nvSpPr>
        <dsp:cNvPr id="0" name=""/>
        <dsp:cNvSpPr/>
      </dsp:nvSpPr>
      <dsp:spPr>
        <a:xfrm rot="5400000">
          <a:off x="-422656" y="5689978"/>
          <a:ext cx="2817712" cy="19723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rtl="0">
            <a:lnSpc>
              <a:spcPct val="90000"/>
            </a:lnSpc>
            <a:spcBef>
              <a:spcPct val="0"/>
            </a:spcBef>
            <a:spcAft>
              <a:spcPct val="35000"/>
            </a:spcAft>
          </a:pPr>
          <a:r>
            <a:rPr lang="en-US" sz="2500" kern="1200" smtClean="0"/>
            <a:t>TL1</a:t>
          </a:r>
          <a:endParaRPr lang="en-US" sz="2500" kern="1200"/>
        </a:p>
      </dsp:txBody>
      <dsp:txXfrm rot="-5400000">
        <a:off x="1" y="6253520"/>
        <a:ext cx="1972398" cy="845314"/>
      </dsp:txXfrm>
    </dsp:sp>
    <dsp:sp modelId="{600B286E-B442-4BC8-8848-D58E27D0A1F4}">
      <dsp:nvSpPr>
        <dsp:cNvPr id="0" name=""/>
        <dsp:cNvSpPr/>
      </dsp:nvSpPr>
      <dsp:spPr>
        <a:xfrm rot="5400000">
          <a:off x="6229071" y="1010648"/>
          <a:ext cx="1831512" cy="1034485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Filling in the holes</a:t>
          </a:r>
          <a:endParaRPr lang="en-US" sz="3600" kern="1200" dirty="0">
            <a:latin typeface="Calibri" panose="020F0502020204030204" pitchFamily="34" charset="0"/>
          </a:endParaRPr>
        </a:p>
        <a:p>
          <a:pPr marL="571500" lvl="2" indent="-285750" algn="l" defTabSz="1600200" rtl="0">
            <a:lnSpc>
              <a:spcPct val="90000"/>
            </a:lnSpc>
            <a:spcBef>
              <a:spcPct val="0"/>
            </a:spcBef>
            <a:spcAft>
              <a:spcPct val="15000"/>
            </a:spcAft>
            <a:buChar char="••"/>
          </a:pPr>
          <a:r>
            <a:rPr lang="en-US" sz="3600" kern="1200" dirty="0" smtClean="0">
              <a:latin typeface="Calibri" panose="020F0502020204030204" pitchFamily="34" charset="0"/>
            </a:rPr>
            <a:t>Identification of themes to inform research, clinicians, and education</a:t>
          </a:r>
          <a:endParaRPr lang="en-US" sz="3600" kern="1200" dirty="0">
            <a:latin typeface="Calibri" panose="020F0502020204030204" pitchFamily="34" charset="0"/>
          </a:endParaRPr>
        </a:p>
      </dsp:txBody>
      <dsp:txXfrm rot="-5400000">
        <a:off x="1972398" y="5356729"/>
        <a:ext cx="10255452" cy="16526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29074" cy="34925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300" b="0" i="0" u="none" strike="noStrike" cap="none">
                <a:solidFill>
                  <a:schemeClr val="dk1"/>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5265737" y="0"/>
            <a:ext cx="4029074" cy="34925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300" b="0" i="0" u="none" strike="noStrike" cap="none">
                <a:solidFill>
                  <a:schemeClr val="dk1"/>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2895600" y="527050"/>
            <a:ext cx="3505200" cy="26288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30275" y="3330575"/>
            <a:ext cx="7435850" cy="3152775"/>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563563" marR="0" lvl="1" indent="-4762"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1128713" marR="0" lvl="2" indent="-11112"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695450" marR="0" lvl="3" indent="-635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2260600" marR="0" lvl="4"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829164" marR="0" lvl="5" indent="-9763" algn="l" rtl="0">
              <a:spcBef>
                <a:spcPts val="0"/>
              </a:spcBef>
              <a:buNone/>
              <a:defRPr sz="1200" b="0" i="0" u="none" strike="noStrike" cap="none">
                <a:solidFill>
                  <a:schemeClr val="dk1"/>
                </a:solidFill>
                <a:latin typeface="Calibri"/>
                <a:ea typeface="Calibri"/>
                <a:cs typeface="Calibri"/>
                <a:sym typeface="Calibri"/>
              </a:defRPr>
            </a:lvl6pPr>
            <a:lvl7pPr marL="3395000" marR="0" lvl="6" indent="-4100" algn="l" rtl="0">
              <a:spcBef>
                <a:spcPts val="0"/>
              </a:spcBef>
              <a:buNone/>
              <a:defRPr sz="1200" b="0" i="0" u="none" strike="noStrike" cap="none">
                <a:solidFill>
                  <a:schemeClr val="dk1"/>
                </a:solidFill>
                <a:latin typeface="Calibri"/>
                <a:ea typeface="Calibri"/>
                <a:cs typeface="Calibri"/>
                <a:sym typeface="Calibri"/>
              </a:defRPr>
            </a:lvl7pPr>
            <a:lvl8pPr marL="3960824" marR="0" lvl="7" indent="-11124" algn="l" rtl="0">
              <a:spcBef>
                <a:spcPts val="0"/>
              </a:spcBef>
              <a:buNone/>
              <a:defRPr sz="1200" b="0" i="0" u="none" strike="noStrike" cap="none">
                <a:solidFill>
                  <a:schemeClr val="dk1"/>
                </a:solidFill>
                <a:latin typeface="Calibri"/>
                <a:ea typeface="Calibri"/>
                <a:cs typeface="Calibri"/>
                <a:sym typeface="Calibri"/>
              </a:defRPr>
            </a:lvl8pPr>
            <a:lvl9pPr marL="4526659" marR="0" lvl="8" indent="-5458"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659563"/>
            <a:ext cx="4029074" cy="34925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300" b="0" i="0" u="none" strike="noStrike" cap="none">
                <a:solidFill>
                  <a:schemeClr val="dk1"/>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5265737" y="6659563"/>
            <a:ext cx="4029074" cy="349250"/>
          </a:xfrm>
          <a:prstGeom prst="rect">
            <a:avLst/>
          </a:prstGeom>
          <a:noFill/>
          <a:ln>
            <a:noFill/>
          </a:ln>
        </p:spPr>
        <p:txBody>
          <a:bodyPr lIns="92275" tIns="46125" rIns="92275" bIns="46125" anchor="b" anchorCtr="0">
            <a:noAutofit/>
          </a:bodyPr>
          <a:lstStyle/>
          <a:p>
            <a:pPr marL="0" marR="0" lvl="0" indent="0" algn="r" rtl="0">
              <a:spcBef>
                <a:spcPts val="0"/>
              </a:spcBef>
              <a:spcAft>
                <a:spcPts val="0"/>
              </a:spcAft>
              <a:buSzPct val="25000"/>
              <a:buNone/>
            </a:pPr>
            <a:fld id="{00000000-1234-1234-1234-123412341234}" type="slidenum">
              <a:rPr lang="en-US" sz="1300" b="0" i="0" u="none" strike="noStrike" cap="none">
                <a:solidFill>
                  <a:schemeClr val="dk1"/>
                </a:solidFill>
                <a:latin typeface="Times New Roman"/>
                <a:ea typeface="Times New Roman"/>
                <a:cs typeface="Times New Roman"/>
                <a:sym typeface="Times New Roman"/>
              </a:rPr>
              <a:t>‹#›</a:t>
            </a:fld>
            <a:endParaRPr lang="en-US" sz="13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8507044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2895600" y="527050"/>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4" name="Shape 124"/>
          <p:cNvSpPr txBox="1">
            <a:spLocks noGrp="1"/>
          </p:cNvSpPr>
          <p:nvPr>
            <p:ph type="body" idx="1"/>
          </p:nvPr>
        </p:nvSpPr>
        <p:spPr>
          <a:xfrm>
            <a:off x="930275" y="3330575"/>
            <a:ext cx="7435800" cy="3152700"/>
          </a:xfrm>
          <a:prstGeom prst="rect">
            <a:avLst/>
          </a:prstGeom>
          <a:noFill/>
          <a:ln>
            <a:noFill/>
          </a:ln>
        </p:spPr>
        <p:txBody>
          <a:bodyPr lIns="92275" tIns="46125" rIns="92275" bIns="46125" anchor="t" anchorCtr="0">
            <a:noAutofit/>
          </a:bodyPr>
          <a:lstStyle/>
          <a:p>
            <a:pPr marR="0" lvl="0" algn="l" rtl="0">
              <a:spcBef>
                <a:spcPts val="0"/>
              </a:spcBef>
              <a:spcAft>
                <a:spcPts val="0"/>
              </a:spcAft>
              <a:buNone/>
            </a:pPr>
            <a:endParaRPr/>
          </a:p>
        </p:txBody>
      </p:sp>
      <p:sp>
        <p:nvSpPr>
          <p:cNvPr id="125" name="Shape 125"/>
          <p:cNvSpPr txBox="1">
            <a:spLocks noGrp="1"/>
          </p:cNvSpPr>
          <p:nvPr>
            <p:ph type="sldNum" idx="12"/>
          </p:nvPr>
        </p:nvSpPr>
        <p:spPr>
          <a:xfrm>
            <a:off x="5265737" y="6659563"/>
            <a:ext cx="4029000" cy="349200"/>
          </a:xfrm>
          <a:prstGeom prst="rect">
            <a:avLst/>
          </a:prstGeom>
          <a:noFill/>
          <a:ln>
            <a:noFill/>
          </a:ln>
        </p:spPr>
        <p:txBody>
          <a:bodyPr lIns="92275" tIns="46125" rIns="92275" bIns="46125" anchor="b" anchorCtr="0">
            <a:noAutofit/>
          </a:bodyPr>
          <a:lstStyle/>
          <a:p>
            <a:pPr marL="0" marR="0" lvl="0" indent="0" algn="r" rtl="0">
              <a:spcBef>
                <a:spcPts val="0"/>
              </a:spcBef>
              <a:spcAft>
                <a:spcPts val="0"/>
              </a:spcAft>
              <a:buSzPct val="25000"/>
              <a:buNone/>
            </a:pPr>
            <a:fld id="{00000000-1234-1234-1234-123412341234}" type="slidenum">
              <a:rPr lang="en-US" sz="1300" b="0" i="0" u="none" strike="noStrike" cap="none">
                <a:solidFill>
                  <a:schemeClr val="dk1"/>
                </a:solidFill>
                <a:latin typeface="Times New Roman"/>
                <a:ea typeface="Times New Roman"/>
                <a:cs typeface="Times New Roman"/>
                <a:sym typeface="Times New Roman"/>
              </a:rPr>
              <a:t>1</a:t>
            </a:fld>
            <a:endParaRPr lang="en-US" sz="13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8486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38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body" idx="1"/>
          </p:nvPr>
        </p:nvSpPr>
        <p:spPr>
          <a:xfrm>
            <a:off x="3467101" y="13952229"/>
            <a:ext cx="37307518" cy="7200897"/>
          </a:xfrm>
          <a:prstGeom prst="rect">
            <a:avLst/>
          </a:prstGeom>
          <a:noFill/>
          <a:ln>
            <a:noFill/>
          </a:ln>
        </p:spPr>
        <p:txBody>
          <a:bodyPr lIns="91425" tIns="91425" rIns="91425" bIns="91425" anchor="b" anchorCtr="0"/>
          <a:lstStyle>
            <a:lvl1pPr marL="0" marR="0" lvl="0" indent="0" algn="l" rtl="0">
              <a:spcBef>
                <a:spcPts val="2380"/>
              </a:spcBef>
              <a:spcAft>
                <a:spcPts val="0"/>
              </a:spcAft>
              <a:buClr>
                <a:srgbClr val="888888"/>
              </a:buClr>
              <a:buFont typeface="Arial"/>
              <a:buNone/>
              <a:defRPr sz="11900" b="0" i="0" u="none" strike="noStrike" cap="none">
                <a:solidFill>
                  <a:srgbClr val="888888"/>
                </a:solidFill>
                <a:latin typeface="Calibri"/>
                <a:ea typeface="Calibri"/>
                <a:cs typeface="Calibri"/>
                <a:sym typeface="Calibri"/>
              </a:defRPr>
            </a:lvl1pPr>
            <a:lvl2pPr marL="2715997" marR="0" lvl="1" indent="-10897" algn="l" rtl="0">
              <a:spcBef>
                <a:spcPts val="2120"/>
              </a:spcBef>
              <a:spcAft>
                <a:spcPts val="0"/>
              </a:spcAft>
              <a:buClr>
                <a:srgbClr val="888888"/>
              </a:buClr>
              <a:buFont typeface="Arial"/>
              <a:buNone/>
              <a:defRPr sz="10600" b="0" i="0" u="none" strike="noStrike" cap="none">
                <a:solidFill>
                  <a:srgbClr val="888888"/>
                </a:solidFill>
                <a:latin typeface="Calibri"/>
                <a:ea typeface="Calibri"/>
                <a:cs typeface="Calibri"/>
                <a:sym typeface="Calibri"/>
              </a:defRPr>
            </a:lvl2pPr>
            <a:lvl3pPr marL="5431995" marR="0" lvl="2" indent="-9095" algn="l" rtl="0">
              <a:spcBef>
                <a:spcPts val="1900"/>
              </a:spcBef>
              <a:spcAft>
                <a:spcPts val="0"/>
              </a:spcAft>
              <a:buClr>
                <a:srgbClr val="888888"/>
              </a:buClr>
              <a:buFont typeface="Arial"/>
              <a:buNone/>
              <a:defRPr sz="9500" b="0" i="0" u="none" strike="noStrike" cap="none">
                <a:solidFill>
                  <a:srgbClr val="888888"/>
                </a:solidFill>
                <a:latin typeface="Calibri"/>
                <a:ea typeface="Calibri"/>
                <a:cs typeface="Calibri"/>
                <a:sym typeface="Calibri"/>
              </a:defRPr>
            </a:lvl3pPr>
            <a:lvl4pPr marL="8147994" marR="0" lvl="3" indent="-7294" algn="l" rtl="0">
              <a:spcBef>
                <a:spcPts val="1660"/>
              </a:spcBef>
              <a:spcAft>
                <a:spcPts val="0"/>
              </a:spcAft>
              <a:buClr>
                <a:srgbClr val="888888"/>
              </a:buClr>
              <a:buFont typeface="Arial"/>
              <a:buNone/>
              <a:defRPr sz="8300" b="0" i="0" u="none" strike="noStrike" cap="none">
                <a:solidFill>
                  <a:srgbClr val="888888"/>
                </a:solidFill>
                <a:latin typeface="Calibri"/>
                <a:ea typeface="Calibri"/>
                <a:cs typeface="Calibri"/>
                <a:sym typeface="Calibri"/>
              </a:defRPr>
            </a:lvl4pPr>
            <a:lvl5pPr marL="10863985" marR="0" lvl="4" indent="-5484" algn="l" rtl="0">
              <a:spcBef>
                <a:spcPts val="1660"/>
              </a:spcBef>
              <a:spcAft>
                <a:spcPts val="0"/>
              </a:spcAft>
              <a:buClr>
                <a:srgbClr val="888888"/>
              </a:buClr>
              <a:buFont typeface="Arial"/>
              <a:buNone/>
              <a:defRPr sz="8300" b="0" i="0" u="none" strike="noStrike" cap="none">
                <a:solidFill>
                  <a:srgbClr val="888888"/>
                </a:solidFill>
                <a:latin typeface="Calibri"/>
                <a:ea typeface="Calibri"/>
                <a:cs typeface="Calibri"/>
                <a:sym typeface="Calibri"/>
              </a:defRPr>
            </a:lvl5pPr>
            <a:lvl6pPr marL="13579976" marR="0" lvl="5" indent="-3675" algn="l" rtl="0">
              <a:spcBef>
                <a:spcPts val="1660"/>
              </a:spcBef>
              <a:buClr>
                <a:srgbClr val="888888"/>
              </a:buClr>
              <a:buFont typeface="Arial"/>
              <a:buNone/>
              <a:defRPr sz="8300" b="0" i="0" u="none" strike="noStrike" cap="none">
                <a:solidFill>
                  <a:srgbClr val="888888"/>
                </a:solidFill>
                <a:latin typeface="Calibri"/>
                <a:ea typeface="Calibri"/>
                <a:cs typeface="Calibri"/>
                <a:sym typeface="Calibri"/>
              </a:defRPr>
            </a:lvl6pPr>
            <a:lvl7pPr marL="16295974" marR="0" lvl="6" indent="-1874" algn="l" rtl="0">
              <a:spcBef>
                <a:spcPts val="1660"/>
              </a:spcBef>
              <a:buClr>
                <a:srgbClr val="888888"/>
              </a:buClr>
              <a:buFont typeface="Arial"/>
              <a:buNone/>
              <a:defRPr sz="8300" b="0" i="0" u="none" strike="noStrike" cap="none">
                <a:solidFill>
                  <a:srgbClr val="888888"/>
                </a:solidFill>
                <a:latin typeface="Calibri"/>
                <a:ea typeface="Calibri"/>
                <a:cs typeface="Calibri"/>
                <a:sym typeface="Calibri"/>
              </a:defRPr>
            </a:lvl7pPr>
            <a:lvl8pPr marL="19011972" marR="0" lvl="7" indent="-71" algn="l" rtl="0">
              <a:spcBef>
                <a:spcPts val="1660"/>
              </a:spcBef>
              <a:buClr>
                <a:srgbClr val="888888"/>
              </a:buClr>
              <a:buFont typeface="Arial"/>
              <a:buNone/>
              <a:defRPr sz="8300" b="0" i="0" u="none" strike="noStrike" cap="none">
                <a:solidFill>
                  <a:srgbClr val="888888"/>
                </a:solidFill>
                <a:latin typeface="Calibri"/>
                <a:ea typeface="Calibri"/>
                <a:cs typeface="Calibri"/>
                <a:sym typeface="Calibri"/>
              </a:defRPr>
            </a:lvl8pPr>
            <a:lvl9pPr marL="21727970" marR="0" lvl="8" indent="-10969" algn="l" rtl="0">
              <a:spcBef>
                <a:spcPts val="1660"/>
              </a:spcBef>
              <a:buClr>
                <a:srgbClr val="888888"/>
              </a:buClr>
              <a:buFont typeface="Arial"/>
              <a:buNone/>
              <a:defRPr sz="83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1"/>
          </p:nvPr>
        </p:nvSpPr>
        <p:spPr>
          <a:xfrm>
            <a:off x="10530842" y="36865562"/>
            <a:ext cx="94442281" cy="104279697"/>
          </a:xfrm>
          <a:prstGeom prst="rect">
            <a:avLst/>
          </a:prstGeom>
          <a:noFill/>
          <a:ln>
            <a:noFill/>
          </a:ln>
        </p:spPr>
        <p:txBody>
          <a:bodyPr lIns="91425" tIns="91425" rIns="91425" bIns="91425" anchor="t" anchorCtr="0"/>
          <a:lstStyle>
            <a:lvl1pPr marL="2035175" marR="0" lvl="0" indent="-981075"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1pPr>
            <a:lvl2pPr marL="4411663" marR="0" lvl="1" indent="-804862"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2pPr>
            <a:lvl3pPr marL="6788150" marR="0" lvl="2" indent="-609600"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3pPr>
            <a:lvl4pPr marL="9502775" marR="0" lvl="3" indent="-688975"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4pPr>
            <a:lvl5pPr marL="12218988" marR="0" lvl="4" indent="-687388"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5pPr>
            <a:lvl6pPr marL="14937981" marR="0" lvl="5" indent="-688581"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6pPr>
            <a:lvl7pPr marL="17653980" marR="0" lvl="6" indent="-686779"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7pPr>
            <a:lvl8pPr marL="20369964" marR="0" lvl="7" indent="-684964"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8pPr>
            <a:lvl9pPr marL="23085964" marR="0" lvl="8" indent="-695864"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105704637" y="36865562"/>
            <a:ext cx="94442281" cy="104279697"/>
          </a:xfrm>
          <a:prstGeom prst="rect">
            <a:avLst/>
          </a:prstGeom>
          <a:noFill/>
          <a:ln>
            <a:noFill/>
          </a:ln>
        </p:spPr>
        <p:txBody>
          <a:bodyPr lIns="91425" tIns="91425" rIns="91425" bIns="91425" anchor="t" anchorCtr="0"/>
          <a:lstStyle>
            <a:lvl1pPr marL="2035175" marR="0" lvl="0" indent="-981075"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1pPr>
            <a:lvl2pPr marL="4411663" marR="0" lvl="1" indent="-804862"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2pPr>
            <a:lvl3pPr marL="6788150" marR="0" lvl="2" indent="-609600"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3pPr>
            <a:lvl4pPr marL="9502775" marR="0" lvl="3" indent="-688975"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4pPr>
            <a:lvl5pPr marL="12218988" marR="0" lvl="4" indent="-687388"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5pPr>
            <a:lvl6pPr marL="14937981" marR="0" lvl="5" indent="-688581"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6pPr>
            <a:lvl7pPr marL="17653980" marR="0" lvl="6" indent="-686779"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7pPr>
            <a:lvl8pPr marL="20369964" marR="0" lvl="7" indent="-684964"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8pPr>
            <a:lvl9pPr marL="23085964" marR="0" lvl="8" indent="-695864" algn="l" rtl="0">
              <a:spcBef>
                <a:spcPts val="2120"/>
              </a:spcBef>
              <a:buClr>
                <a:schemeClr val="dk1"/>
              </a:buClr>
              <a:buSzPct val="100000"/>
              <a:buFont typeface="Arial"/>
              <a:buChar char="•"/>
              <a:defRPr sz="106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42" name="Shape 42"/>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840"/>
              </a:spcBef>
              <a:spcAft>
                <a:spcPts val="0"/>
              </a:spcAft>
              <a:buClr>
                <a:schemeClr val="dk1"/>
              </a:buClr>
              <a:buFont typeface="Arial"/>
              <a:buNone/>
              <a:defRPr sz="14200" b="1" i="0" u="none" strike="noStrike" cap="none">
                <a:solidFill>
                  <a:schemeClr val="dk1"/>
                </a:solidFill>
                <a:latin typeface="Calibri"/>
                <a:ea typeface="Calibri"/>
                <a:cs typeface="Calibri"/>
                <a:sym typeface="Calibri"/>
              </a:defRPr>
            </a:lvl1pPr>
            <a:lvl2pPr marL="2715997" marR="0" lvl="1" indent="-10897" algn="l" rtl="0">
              <a:spcBef>
                <a:spcPts val="2380"/>
              </a:spcBef>
              <a:spcAft>
                <a:spcPts val="0"/>
              </a:spcAft>
              <a:buClr>
                <a:schemeClr val="dk1"/>
              </a:buClr>
              <a:buFont typeface="Arial"/>
              <a:buNone/>
              <a:defRPr sz="11900" b="1" i="0" u="none" strike="noStrike" cap="none">
                <a:solidFill>
                  <a:schemeClr val="dk1"/>
                </a:solidFill>
                <a:latin typeface="Calibri"/>
                <a:ea typeface="Calibri"/>
                <a:cs typeface="Calibri"/>
                <a:sym typeface="Calibri"/>
              </a:defRPr>
            </a:lvl2pPr>
            <a:lvl3pPr marL="5431995" marR="0" lvl="2" indent="-9095" algn="l" rtl="0">
              <a:spcBef>
                <a:spcPts val="2120"/>
              </a:spcBef>
              <a:spcAft>
                <a:spcPts val="0"/>
              </a:spcAft>
              <a:buClr>
                <a:schemeClr val="dk1"/>
              </a:buClr>
              <a:buFont typeface="Arial"/>
              <a:buNone/>
              <a:defRPr sz="10600" b="1" i="0" u="none" strike="noStrike" cap="none">
                <a:solidFill>
                  <a:schemeClr val="dk1"/>
                </a:solidFill>
                <a:latin typeface="Calibri"/>
                <a:ea typeface="Calibri"/>
                <a:cs typeface="Calibri"/>
                <a:sym typeface="Calibri"/>
              </a:defRPr>
            </a:lvl3pPr>
            <a:lvl4pPr marL="8147994" marR="0" lvl="3" indent="-7294" algn="l" rtl="0">
              <a:spcBef>
                <a:spcPts val="1900"/>
              </a:spcBef>
              <a:spcAft>
                <a:spcPts val="0"/>
              </a:spcAft>
              <a:buClr>
                <a:schemeClr val="dk1"/>
              </a:buClr>
              <a:buFont typeface="Arial"/>
              <a:buNone/>
              <a:defRPr sz="9500" b="1" i="0" u="none" strike="noStrike" cap="none">
                <a:solidFill>
                  <a:schemeClr val="dk1"/>
                </a:solidFill>
                <a:latin typeface="Calibri"/>
                <a:ea typeface="Calibri"/>
                <a:cs typeface="Calibri"/>
                <a:sym typeface="Calibri"/>
              </a:defRPr>
            </a:lvl4pPr>
            <a:lvl5pPr marL="10863985" marR="0" lvl="4" indent="-5484" algn="l" rtl="0">
              <a:spcBef>
                <a:spcPts val="1900"/>
              </a:spcBef>
              <a:spcAft>
                <a:spcPts val="0"/>
              </a:spcAft>
              <a:buClr>
                <a:schemeClr val="dk1"/>
              </a:buClr>
              <a:buFont typeface="Arial"/>
              <a:buNone/>
              <a:defRPr sz="9500" b="1" i="0" u="none" strike="noStrike" cap="none">
                <a:solidFill>
                  <a:schemeClr val="dk1"/>
                </a:solidFill>
                <a:latin typeface="Calibri"/>
                <a:ea typeface="Calibri"/>
                <a:cs typeface="Calibri"/>
                <a:sym typeface="Calibri"/>
              </a:defRPr>
            </a:lvl5pPr>
            <a:lvl6pPr marL="13579976" marR="0" lvl="5" indent="-3675"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6pPr>
            <a:lvl7pPr marL="16295974" marR="0" lvl="6" indent="-1874"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7pPr>
            <a:lvl8pPr marL="19011972" marR="0" lvl="7" indent="-71"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8pPr>
            <a:lvl9pPr marL="21727970" marR="0" lvl="8" indent="-10969"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2035175" marR="0" lvl="0" indent="-1133475"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1pPr>
            <a:lvl2pPr marL="4411663" marR="0" lvl="1" indent="-950912"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2pPr>
            <a:lvl3pPr marL="6788150" marR="0" lvl="2" indent="-692150"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3pPr>
            <a:lvl4pPr marL="9502775" marR="0" lvl="3" indent="-758825" algn="l" rtl="0">
              <a:spcBef>
                <a:spcPts val="1900"/>
              </a:spcBef>
              <a:spcAft>
                <a:spcPts val="0"/>
              </a:spcAft>
              <a:buClr>
                <a:schemeClr val="dk1"/>
              </a:buClr>
              <a:buSzPct val="100000"/>
              <a:buFont typeface="Arial"/>
              <a:buChar char="–"/>
              <a:defRPr sz="9500" b="0" i="0" u="none" strike="noStrike" cap="none">
                <a:solidFill>
                  <a:schemeClr val="dk1"/>
                </a:solidFill>
                <a:latin typeface="Calibri"/>
                <a:ea typeface="Calibri"/>
                <a:cs typeface="Calibri"/>
                <a:sym typeface="Calibri"/>
              </a:defRPr>
            </a:lvl4pPr>
            <a:lvl5pPr marL="12218988" marR="0" lvl="4" indent="-757238" algn="l" rtl="0">
              <a:spcBef>
                <a:spcPts val="1900"/>
              </a:spcBef>
              <a:spcAft>
                <a:spcPts val="0"/>
              </a:spcAft>
              <a:buClr>
                <a:schemeClr val="dk1"/>
              </a:buClr>
              <a:buSzPct val="100000"/>
              <a:buFont typeface="Arial"/>
              <a:buChar char="»"/>
              <a:defRPr sz="9500" b="0" i="0" u="none" strike="noStrike" cap="none">
                <a:solidFill>
                  <a:schemeClr val="dk1"/>
                </a:solidFill>
                <a:latin typeface="Calibri"/>
                <a:ea typeface="Calibri"/>
                <a:cs typeface="Calibri"/>
                <a:sym typeface="Calibri"/>
              </a:defRPr>
            </a:lvl5pPr>
            <a:lvl6pPr marL="14937981" marR="0" lvl="5" indent="-758431"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6pPr>
            <a:lvl7pPr marL="17653980" marR="0" lvl="6" indent="-756629"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7pPr>
            <a:lvl8pPr marL="20369964" marR="0" lvl="7" indent="-754814"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8pPr>
            <a:lvl9pPr marL="23085964" marR="0" lvl="8" indent="-765714"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840"/>
              </a:spcBef>
              <a:spcAft>
                <a:spcPts val="0"/>
              </a:spcAft>
              <a:buClr>
                <a:schemeClr val="dk1"/>
              </a:buClr>
              <a:buFont typeface="Arial"/>
              <a:buNone/>
              <a:defRPr sz="14200" b="1" i="0" u="none" strike="noStrike" cap="none">
                <a:solidFill>
                  <a:schemeClr val="dk1"/>
                </a:solidFill>
                <a:latin typeface="Calibri"/>
                <a:ea typeface="Calibri"/>
                <a:cs typeface="Calibri"/>
                <a:sym typeface="Calibri"/>
              </a:defRPr>
            </a:lvl1pPr>
            <a:lvl2pPr marL="2715997" marR="0" lvl="1" indent="-10897" algn="l" rtl="0">
              <a:spcBef>
                <a:spcPts val="2380"/>
              </a:spcBef>
              <a:spcAft>
                <a:spcPts val="0"/>
              </a:spcAft>
              <a:buClr>
                <a:schemeClr val="dk1"/>
              </a:buClr>
              <a:buFont typeface="Arial"/>
              <a:buNone/>
              <a:defRPr sz="11900" b="1" i="0" u="none" strike="noStrike" cap="none">
                <a:solidFill>
                  <a:schemeClr val="dk1"/>
                </a:solidFill>
                <a:latin typeface="Calibri"/>
                <a:ea typeface="Calibri"/>
                <a:cs typeface="Calibri"/>
                <a:sym typeface="Calibri"/>
              </a:defRPr>
            </a:lvl2pPr>
            <a:lvl3pPr marL="5431995" marR="0" lvl="2" indent="-9095" algn="l" rtl="0">
              <a:spcBef>
                <a:spcPts val="2120"/>
              </a:spcBef>
              <a:spcAft>
                <a:spcPts val="0"/>
              </a:spcAft>
              <a:buClr>
                <a:schemeClr val="dk1"/>
              </a:buClr>
              <a:buFont typeface="Arial"/>
              <a:buNone/>
              <a:defRPr sz="10600" b="1" i="0" u="none" strike="noStrike" cap="none">
                <a:solidFill>
                  <a:schemeClr val="dk1"/>
                </a:solidFill>
                <a:latin typeface="Calibri"/>
                <a:ea typeface="Calibri"/>
                <a:cs typeface="Calibri"/>
                <a:sym typeface="Calibri"/>
              </a:defRPr>
            </a:lvl3pPr>
            <a:lvl4pPr marL="8147994" marR="0" lvl="3" indent="-7294" algn="l" rtl="0">
              <a:spcBef>
                <a:spcPts val="1900"/>
              </a:spcBef>
              <a:spcAft>
                <a:spcPts val="0"/>
              </a:spcAft>
              <a:buClr>
                <a:schemeClr val="dk1"/>
              </a:buClr>
              <a:buFont typeface="Arial"/>
              <a:buNone/>
              <a:defRPr sz="9500" b="1" i="0" u="none" strike="noStrike" cap="none">
                <a:solidFill>
                  <a:schemeClr val="dk1"/>
                </a:solidFill>
                <a:latin typeface="Calibri"/>
                <a:ea typeface="Calibri"/>
                <a:cs typeface="Calibri"/>
                <a:sym typeface="Calibri"/>
              </a:defRPr>
            </a:lvl4pPr>
            <a:lvl5pPr marL="10863985" marR="0" lvl="4" indent="-5484" algn="l" rtl="0">
              <a:spcBef>
                <a:spcPts val="1900"/>
              </a:spcBef>
              <a:spcAft>
                <a:spcPts val="0"/>
              </a:spcAft>
              <a:buClr>
                <a:schemeClr val="dk1"/>
              </a:buClr>
              <a:buFont typeface="Arial"/>
              <a:buNone/>
              <a:defRPr sz="9500" b="1" i="0" u="none" strike="noStrike" cap="none">
                <a:solidFill>
                  <a:schemeClr val="dk1"/>
                </a:solidFill>
                <a:latin typeface="Calibri"/>
                <a:ea typeface="Calibri"/>
                <a:cs typeface="Calibri"/>
                <a:sym typeface="Calibri"/>
              </a:defRPr>
            </a:lvl5pPr>
            <a:lvl6pPr marL="13579976" marR="0" lvl="5" indent="-3675"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6pPr>
            <a:lvl7pPr marL="16295974" marR="0" lvl="6" indent="-1874"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7pPr>
            <a:lvl8pPr marL="19011972" marR="0" lvl="7" indent="-71"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8pPr>
            <a:lvl9pPr marL="21727970" marR="0" lvl="8" indent="-10969" algn="l" rtl="0">
              <a:spcBef>
                <a:spcPts val="1900"/>
              </a:spcBef>
              <a:buClr>
                <a:schemeClr val="dk1"/>
              </a:buClr>
              <a:buFont typeface="Arial"/>
              <a:buNone/>
              <a:defRPr sz="95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2035175" marR="0" lvl="0" indent="-1133475"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1pPr>
            <a:lvl2pPr marL="4411663" marR="0" lvl="1" indent="-950912"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2pPr>
            <a:lvl3pPr marL="6788150" marR="0" lvl="2" indent="-692150" algn="l" rtl="0">
              <a:spcBef>
                <a:spcPts val="2120"/>
              </a:spcBef>
              <a:spcAft>
                <a:spcPts val="0"/>
              </a:spcAft>
              <a:buClr>
                <a:schemeClr val="dk1"/>
              </a:buClr>
              <a:buSzPct val="100000"/>
              <a:buFont typeface="Arial"/>
              <a:buChar char="•"/>
              <a:defRPr sz="10600" b="0" i="0" u="none" strike="noStrike" cap="none">
                <a:solidFill>
                  <a:schemeClr val="dk1"/>
                </a:solidFill>
                <a:latin typeface="Calibri"/>
                <a:ea typeface="Calibri"/>
                <a:cs typeface="Calibri"/>
                <a:sym typeface="Calibri"/>
              </a:defRPr>
            </a:lvl3pPr>
            <a:lvl4pPr marL="9502775" marR="0" lvl="3" indent="-758825" algn="l" rtl="0">
              <a:spcBef>
                <a:spcPts val="1900"/>
              </a:spcBef>
              <a:spcAft>
                <a:spcPts val="0"/>
              </a:spcAft>
              <a:buClr>
                <a:schemeClr val="dk1"/>
              </a:buClr>
              <a:buSzPct val="100000"/>
              <a:buFont typeface="Arial"/>
              <a:buChar char="–"/>
              <a:defRPr sz="9500" b="0" i="0" u="none" strike="noStrike" cap="none">
                <a:solidFill>
                  <a:schemeClr val="dk1"/>
                </a:solidFill>
                <a:latin typeface="Calibri"/>
                <a:ea typeface="Calibri"/>
                <a:cs typeface="Calibri"/>
                <a:sym typeface="Calibri"/>
              </a:defRPr>
            </a:lvl4pPr>
            <a:lvl5pPr marL="12218988" marR="0" lvl="4" indent="-757238" algn="l" rtl="0">
              <a:spcBef>
                <a:spcPts val="1900"/>
              </a:spcBef>
              <a:spcAft>
                <a:spcPts val="0"/>
              </a:spcAft>
              <a:buClr>
                <a:schemeClr val="dk1"/>
              </a:buClr>
              <a:buSzPct val="100000"/>
              <a:buFont typeface="Arial"/>
              <a:buChar char="»"/>
              <a:defRPr sz="9500" b="0" i="0" u="none" strike="noStrike" cap="none">
                <a:solidFill>
                  <a:schemeClr val="dk1"/>
                </a:solidFill>
                <a:latin typeface="Calibri"/>
                <a:ea typeface="Calibri"/>
                <a:cs typeface="Calibri"/>
                <a:sym typeface="Calibri"/>
              </a:defRPr>
            </a:lvl5pPr>
            <a:lvl6pPr marL="14937981" marR="0" lvl="5" indent="-758431"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6pPr>
            <a:lvl7pPr marL="17653980" marR="0" lvl="6" indent="-756629"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7pPr>
            <a:lvl8pPr marL="20369964" marR="0" lvl="7" indent="-754814"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8pPr>
            <a:lvl9pPr marL="23085964" marR="0" lvl="8" indent="-765714" algn="l" rtl="0">
              <a:spcBef>
                <a:spcPts val="1900"/>
              </a:spcBef>
              <a:buClr>
                <a:schemeClr val="dk1"/>
              </a:buClr>
              <a:buSzPct val="100000"/>
              <a:buFont typeface="Arial"/>
              <a:buChar char="•"/>
              <a:defRPr sz="95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51" name="Shape 51"/>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194566" y="1310640"/>
            <a:ext cx="14439901" cy="557783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19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1"/>
          </p:nvPr>
        </p:nvSpPr>
        <p:spPr>
          <a:xfrm>
            <a:off x="17160240" y="1310646"/>
            <a:ext cx="24536398" cy="28094942"/>
          </a:xfrm>
          <a:prstGeom prst="rect">
            <a:avLst/>
          </a:prstGeom>
          <a:noFill/>
          <a:ln>
            <a:noFill/>
          </a:ln>
        </p:spPr>
        <p:txBody>
          <a:bodyPr lIns="91425" tIns="91425" rIns="91425" bIns="91425" anchor="t" anchorCtr="0"/>
          <a:lstStyle>
            <a:lvl1pPr marL="2035175" marR="0" lvl="0" indent="-822325" algn="l" rtl="0">
              <a:spcBef>
                <a:spcPts val="3820"/>
              </a:spcBef>
              <a:spcAft>
                <a:spcPts val="0"/>
              </a:spcAft>
              <a:buClr>
                <a:schemeClr val="dk1"/>
              </a:buClr>
              <a:buSzPct val="100000"/>
              <a:buFont typeface="Arial"/>
              <a:buChar char="•"/>
              <a:defRPr sz="19100" b="0" i="0" u="none" strike="noStrike" cap="none">
                <a:solidFill>
                  <a:schemeClr val="dk1"/>
                </a:solidFill>
                <a:latin typeface="Calibri"/>
                <a:ea typeface="Calibri"/>
                <a:cs typeface="Calibri"/>
                <a:sym typeface="Calibri"/>
              </a:defRPr>
            </a:lvl1pPr>
            <a:lvl2pPr marL="4411663" marR="0" lvl="1" indent="-652462"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2pPr>
            <a:lvl3pPr marL="6788150" marR="0" lvl="2" indent="-463550"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3pPr>
            <a:lvl4pPr marL="9502775" marR="0" lvl="3" indent="-606425"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4pPr>
            <a:lvl5pPr marL="12218988" marR="0" lvl="4" indent="-604838"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5pPr>
            <a:lvl6pPr marL="14937981" marR="0" lvl="5" indent="-606031"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6pPr>
            <a:lvl7pPr marL="17653980" marR="0" lvl="6" indent="-604229"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7pPr>
            <a:lvl8pPr marL="20369964" marR="0" lvl="7" indent="-6024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8pPr>
            <a:lvl9pPr marL="23085964" marR="0" lvl="8" indent="-6133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2194566" y="6888486"/>
            <a:ext cx="14439901" cy="22517101"/>
          </a:xfrm>
          <a:prstGeom prst="rect">
            <a:avLst/>
          </a:prstGeom>
          <a:noFill/>
          <a:ln>
            <a:noFill/>
          </a:ln>
        </p:spPr>
        <p:txBody>
          <a:bodyPr lIns="91425" tIns="91425" rIns="91425" bIns="91425" anchor="t" anchorCtr="0"/>
          <a:lstStyle>
            <a:lvl1pPr marL="0" marR="0" lvl="0" indent="0" algn="l" rtl="0">
              <a:spcBef>
                <a:spcPts val="1660"/>
              </a:spcBef>
              <a:spcAft>
                <a:spcPts val="0"/>
              </a:spcAft>
              <a:buClr>
                <a:schemeClr val="dk1"/>
              </a:buClr>
              <a:buFont typeface="Arial"/>
              <a:buNone/>
              <a:defRPr sz="8300" b="0" i="0" u="none" strike="noStrike" cap="none">
                <a:solidFill>
                  <a:schemeClr val="dk1"/>
                </a:solidFill>
                <a:latin typeface="Calibri"/>
                <a:ea typeface="Calibri"/>
                <a:cs typeface="Calibri"/>
                <a:sym typeface="Calibri"/>
              </a:defRPr>
            </a:lvl1pPr>
            <a:lvl2pPr marL="2715997" marR="0" lvl="1" indent="-10897" algn="l" rtl="0">
              <a:spcBef>
                <a:spcPts val="1440"/>
              </a:spcBef>
              <a:spcAft>
                <a:spcPts val="0"/>
              </a:spcAft>
              <a:buClr>
                <a:schemeClr val="dk1"/>
              </a:buClr>
              <a:buFont typeface="Arial"/>
              <a:buNone/>
              <a:defRPr sz="7200" b="0" i="0" u="none" strike="noStrike" cap="none">
                <a:solidFill>
                  <a:schemeClr val="dk1"/>
                </a:solidFill>
                <a:latin typeface="Calibri"/>
                <a:ea typeface="Calibri"/>
                <a:cs typeface="Calibri"/>
                <a:sym typeface="Calibri"/>
              </a:defRPr>
            </a:lvl2pPr>
            <a:lvl3pPr marL="5431995" marR="0" lvl="2" indent="-9095" algn="l" rtl="0">
              <a:spcBef>
                <a:spcPts val="1180"/>
              </a:spcBef>
              <a:spcAft>
                <a:spcPts val="0"/>
              </a:spcAft>
              <a:buClr>
                <a:schemeClr val="dk1"/>
              </a:buClr>
              <a:buFont typeface="Arial"/>
              <a:buNone/>
              <a:defRPr sz="5900" b="0" i="0" u="none" strike="noStrike" cap="none">
                <a:solidFill>
                  <a:schemeClr val="dk1"/>
                </a:solidFill>
                <a:latin typeface="Calibri"/>
                <a:ea typeface="Calibri"/>
                <a:cs typeface="Calibri"/>
                <a:sym typeface="Calibri"/>
              </a:defRPr>
            </a:lvl3pPr>
            <a:lvl4pPr marL="8147994" marR="0" lvl="3" indent="-7294" algn="l" rtl="0">
              <a:spcBef>
                <a:spcPts val="1060"/>
              </a:spcBef>
              <a:spcAft>
                <a:spcPts val="0"/>
              </a:spcAft>
              <a:buClr>
                <a:schemeClr val="dk1"/>
              </a:buClr>
              <a:buFont typeface="Arial"/>
              <a:buNone/>
              <a:defRPr sz="5300" b="0" i="0" u="none" strike="noStrike" cap="none">
                <a:solidFill>
                  <a:schemeClr val="dk1"/>
                </a:solidFill>
                <a:latin typeface="Calibri"/>
                <a:ea typeface="Calibri"/>
                <a:cs typeface="Calibri"/>
                <a:sym typeface="Calibri"/>
              </a:defRPr>
            </a:lvl4pPr>
            <a:lvl5pPr marL="10863985" marR="0" lvl="4" indent="-5484" algn="l" rtl="0">
              <a:spcBef>
                <a:spcPts val="1060"/>
              </a:spcBef>
              <a:spcAft>
                <a:spcPts val="0"/>
              </a:spcAft>
              <a:buClr>
                <a:schemeClr val="dk1"/>
              </a:buClr>
              <a:buFont typeface="Arial"/>
              <a:buNone/>
              <a:defRPr sz="5300" b="0" i="0" u="none" strike="noStrike" cap="none">
                <a:solidFill>
                  <a:schemeClr val="dk1"/>
                </a:solidFill>
                <a:latin typeface="Calibri"/>
                <a:ea typeface="Calibri"/>
                <a:cs typeface="Calibri"/>
                <a:sym typeface="Calibri"/>
              </a:defRPr>
            </a:lvl5pPr>
            <a:lvl6pPr marL="13579976" marR="0" lvl="5" indent="-3675"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6pPr>
            <a:lvl7pPr marL="16295974" marR="0" lvl="6" indent="-1874"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7pPr>
            <a:lvl8pPr marL="19011972" marR="0" lvl="7" indent="-71"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8pPr>
            <a:lvl9pPr marL="21727970" marR="0" lvl="8" indent="-10969"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602982" y="23042881"/>
            <a:ext cx="26334720" cy="2720341"/>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19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67" name="Shape 67"/>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820"/>
              </a:spcBef>
              <a:spcAft>
                <a:spcPts val="0"/>
              </a:spcAft>
              <a:buClr>
                <a:schemeClr val="dk1"/>
              </a:buClr>
              <a:buFont typeface="Arial"/>
              <a:buNone/>
              <a:defRPr sz="19100" b="0" i="0" u="none" strike="noStrike" cap="none">
                <a:solidFill>
                  <a:schemeClr val="dk1"/>
                </a:solidFill>
                <a:latin typeface="Calibri"/>
                <a:ea typeface="Calibri"/>
                <a:cs typeface="Calibri"/>
                <a:sym typeface="Calibri"/>
              </a:defRPr>
            </a:lvl1pPr>
            <a:lvl2pPr marL="2715997" marR="0" lvl="1" indent="-10897" algn="l" rtl="0">
              <a:spcBef>
                <a:spcPts val="3320"/>
              </a:spcBef>
              <a:spcAft>
                <a:spcPts val="0"/>
              </a:spcAft>
              <a:buClr>
                <a:schemeClr val="dk1"/>
              </a:buClr>
              <a:buFont typeface="Arial"/>
              <a:buNone/>
              <a:defRPr sz="16600" b="0" i="0" u="none" strike="noStrike" cap="none">
                <a:solidFill>
                  <a:schemeClr val="dk1"/>
                </a:solidFill>
                <a:latin typeface="Calibri"/>
                <a:ea typeface="Calibri"/>
                <a:cs typeface="Calibri"/>
                <a:sym typeface="Calibri"/>
              </a:defRPr>
            </a:lvl2pPr>
            <a:lvl3pPr marL="5431995" marR="0" lvl="2" indent="-9095" algn="l" rtl="0">
              <a:spcBef>
                <a:spcPts val="2840"/>
              </a:spcBef>
              <a:spcAft>
                <a:spcPts val="0"/>
              </a:spcAft>
              <a:buClr>
                <a:schemeClr val="dk1"/>
              </a:buClr>
              <a:buFont typeface="Arial"/>
              <a:buNone/>
              <a:defRPr sz="14200" b="0" i="0" u="none" strike="noStrike" cap="none">
                <a:solidFill>
                  <a:schemeClr val="dk1"/>
                </a:solidFill>
                <a:latin typeface="Calibri"/>
                <a:ea typeface="Calibri"/>
                <a:cs typeface="Calibri"/>
                <a:sym typeface="Calibri"/>
              </a:defRPr>
            </a:lvl3pPr>
            <a:lvl4pPr marL="8147994" marR="0" lvl="3" indent="-7294" algn="l" rtl="0">
              <a:spcBef>
                <a:spcPts val="2380"/>
              </a:spcBef>
              <a:spcAft>
                <a:spcPts val="0"/>
              </a:spcAft>
              <a:buClr>
                <a:schemeClr val="dk1"/>
              </a:buClr>
              <a:buFont typeface="Arial"/>
              <a:buNone/>
              <a:defRPr sz="11900" b="0" i="0" u="none" strike="noStrike" cap="none">
                <a:solidFill>
                  <a:schemeClr val="dk1"/>
                </a:solidFill>
                <a:latin typeface="Calibri"/>
                <a:ea typeface="Calibri"/>
                <a:cs typeface="Calibri"/>
                <a:sym typeface="Calibri"/>
              </a:defRPr>
            </a:lvl4pPr>
            <a:lvl5pPr marL="10863985" marR="0" lvl="4" indent="-5484" algn="l" rtl="0">
              <a:spcBef>
                <a:spcPts val="2380"/>
              </a:spcBef>
              <a:spcAft>
                <a:spcPts val="0"/>
              </a:spcAft>
              <a:buClr>
                <a:schemeClr val="dk1"/>
              </a:buClr>
              <a:buFont typeface="Arial"/>
              <a:buNone/>
              <a:defRPr sz="11900" b="0" i="0" u="none" strike="noStrike" cap="none">
                <a:solidFill>
                  <a:schemeClr val="dk1"/>
                </a:solidFill>
                <a:latin typeface="Calibri"/>
                <a:ea typeface="Calibri"/>
                <a:cs typeface="Calibri"/>
                <a:sym typeface="Calibri"/>
              </a:defRPr>
            </a:lvl5pPr>
            <a:lvl6pPr marL="13579976" marR="0" lvl="5" indent="-3675" algn="l" rtl="0">
              <a:spcBef>
                <a:spcPts val="2380"/>
              </a:spcBef>
              <a:buClr>
                <a:schemeClr val="dk1"/>
              </a:buClr>
              <a:buFont typeface="Arial"/>
              <a:buNone/>
              <a:defRPr sz="11900" b="0" i="0" u="none" strike="noStrike" cap="none">
                <a:solidFill>
                  <a:schemeClr val="dk1"/>
                </a:solidFill>
                <a:latin typeface="Calibri"/>
                <a:ea typeface="Calibri"/>
                <a:cs typeface="Calibri"/>
                <a:sym typeface="Calibri"/>
              </a:defRPr>
            </a:lvl6pPr>
            <a:lvl7pPr marL="16295974" marR="0" lvl="6" indent="-1874" algn="l" rtl="0">
              <a:spcBef>
                <a:spcPts val="2380"/>
              </a:spcBef>
              <a:buClr>
                <a:schemeClr val="dk1"/>
              </a:buClr>
              <a:buFont typeface="Arial"/>
              <a:buNone/>
              <a:defRPr sz="11900" b="0" i="0" u="none" strike="noStrike" cap="none">
                <a:solidFill>
                  <a:schemeClr val="dk1"/>
                </a:solidFill>
                <a:latin typeface="Calibri"/>
                <a:ea typeface="Calibri"/>
                <a:cs typeface="Calibri"/>
                <a:sym typeface="Calibri"/>
              </a:defRPr>
            </a:lvl7pPr>
            <a:lvl8pPr marL="19011972" marR="0" lvl="7" indent="-71" algn="l" rtl="0">
              <a:spcBef>
                <a:spcPts val="2380"/>
              </a:spcBef>
              <a:buClr>
                <a:schemeClr val="dk1"/>
              </a:buClr>
              <a:buFont typeface="Arial"/>
              <a:buNone/>
              <a:defRPr sz="11900" b="0" i="0" u="none" strike="noStrike" cap="none">
                <a:solidFill>
                  <a:schemeClr val="dk1"/>
                </a:solidFill>
                <a:latin typeface="Calibri"/>
                <a:ea typeface="Calibri"/>
                <a:cs typeface="Calibri"/>
                <a:sym typeface="Calibri"/>
              </a:defRPr>
            </a:lvl8pPr>
            <a:lvl9pPr marL="21727970" marR="0" lvl="8" indent="-10969" algn="l" rtl="0">
              <a:spcBef>
                <a:spcPts val="2380"/>
              </a:spcBef>
              <a:buClr>
                <a:schemeClr val="dk1"/>
              </a:buClr>
              <a:buFont typeface="Arial"/>
              <a:buNone/>
              <a:defRPr sz="11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602982" y="25763223"/>
            <a:ext cx="26334720" cy="3863337"/>
          </a:xfrm>
          <a:prstGeom prst="rect">
            <a:avLst/>
          </a:prstGeom>
          <a:noFill/>
          <a:ln>
            <a:noFill/>
          </a:ln>
        </p:spPr>
        <p:txBody>
          <a:bodyPr lIns="91425" tIns="91425" rIns="91425" bIns="91425" anchor="t" anchorCtr="0"/>
          <a:lstStyle>
            <a:lvl1pPr marL="0" marR="0" lvl="0" indent="0" algn="l" rtl="0">
              <a:spcBef>
                <a:spcPts val="1660"/>
              </a:spcBef>
              <a:spcAft>
                <a:spcPts val="0"/>
              </a:spcAft>
              <a:buClr>
                <a:schemeClr val="dk1"/>
              </a:buClr>
              <a:buFont typeface="Arial"/>
              <a:buNone/>
              <a:defRPr sz="8300" b="0" i="0" u="none" strike="noStrike" cap="none">
                <a:solidFill>
                  <a:schemeClr val="dk1"/>
                </a:solidFill>
                <a:latin typeface="Calibri"/>
                <a:ea typeface="Calibri"/>
                <a:cs typeface="Calibri"/>
                <a:sym typeface="Calibri"/>
              </a:defRPr>
            </a:lvl1pPr>
            <a:lvl2pPr marL="2715997" marR="0" lvl="1" indent="-10897" algn="l" rtl="0">
              <a:spcBef>
                <a:spcPts val="1440"/>
              </a:spcBef>
              <a:spcAft>
                <a:spcPts val="0"/>
              </a:spcAft>
              <a:buClr>
                <a:schemeClr val="dk1"/>
              </a:buClr>
              <a:buFont typeface="Arial"/>
              <a:buNone/>
              <a:defRPr sz="7200" b="0" i="0" u="none" strike="noStrike" cap="none">
                <a:solidFill>
                  <a:schemeClr val="dk1"/>
                </a:solidFill>
                <a:latin typeface="Calibri"/>
                <a:ea typeface="Calibri"/>
                <a:cs typeface="Calibri"/>
                <a:sym typeface="Calibri"/>
              </a:defRPr>
            </a:lvl2pPr>
            <a:lvl3pPr marL="5431995" marR="0" lvl="2" indent="-9095" algn="l" rtl="0">
              <a:spcBef>
                <a:spcPts val="1180"/>
              </a:spcBef>
              <a:spcAft>
                <a:spcPts val="0"/>
              </a:spcAft>
              <a:buClr>
                <a:schemeClr val="dk1"/>
              </a:buClr>
              <a:buFont typeface="Arial"/>
              <a:buNone/>
              <a:defRPr sz="5900" b="0" i="0" u="none" strike="noStrike" cap="none">
                <a:solidFill>
                  <a:schemeClr val="dk1"/>
                </a:solidFill>
                <a:latin typeface="Calibri"/>
                <a:ea typeface="Calibri"/>
                <a:cs typeface="Calibri"/>
                <a:sym typeface="Calibri"/>
              </a:defRPr>
            </a:lvl3pPr>
            <a:lvl4pPr marL="8147994" marR="0" lvl="3" indent="-7294" algn="l" rtl="0">
              <a:spcBef>
                <a:spcPts val="1060"/>
              </a:spcBef>
              <a:spcAft>
                <a:spcPts val="0"/>
              </a:spcAft>
              <a:buClr>
                <a:schemeClr val="dk1"/>
              </a:buClr>
              <a:buFont typeface="Arial"/>
              <a:buNone/>
              <a:defRPr sz="5300" b="0" i="0" u="none" strike="noStrike" cap="none">
                <a:solidFill>
                  <a:schemeClr val="dk1"/>
                </a:solidFill>
                <a:latin typeface="Calibri"/>
                <a:ea typeface="Calibri"/>
                <a:cs typeface="Calibri"/>
                <a:sym typeface="Calibri"/>
              </a:defRPr>
            </a:lvl4pPr>
            <a:lvl5pPr marL="10863985" marR="0" lvl="4" indent="-5484" algn="l" rtl="0">
              <a:spcBef>
                <a:spcPts val="1060"/>
              </a:spcBef>
              <a:spcAft>
                <a:spcPts val="0"/>
              </a:spcAft>
              <a:buClr>
                <a:schemeClr val="dk1"/>
              </a:buClr>
              <a:buFont typeface="Arial"/>
              <a:buNone/>
              <a:defRPr sz="5300" b="0" i="0" u="none" strike="noStrike" cap="none">
                <a:solidFill>
                  <a:schemeClr val="dk1"/>
                </a:solidFill>
                <a:latin typeface="Calibri"/>
                <a:ea typeface="Calibri"/>
                <a:cs typeface="Calibri"/>
                <a:sym typeface="Calibri"/>
              </a:defRPr>
            </a:lvl5pPr>
            <a:lvl6pPr marL="13579976" marR="0" lvl="5" indent="-3675"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6pPr>
            <a:lvl7pPr marL="16295974" marR="0" lvl="6" indent="-1874"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7pPr>
            <a:lvl8pPr marL="19011972" marR="0" lvl="7" indent="-71"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8pPr>
            <a:lvl9pPr marL="21727970" marR="0" lvl="8" indent="-10969" algn="l" rtl="0">
              <a:spcBef>
                <a:spcPts val="1060"/>
              </a:spcBef>
              <a:buClr>
                <a:schemeClr val="dk1"/>
              </a:buClr>
              <a:buFont typeface="Arial"/>
              <a:buNone/>
              <a:defRPr sz="53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rot="5400000">
            <a:off x="11083130" y="-1208881"/>
            <a:ext cx="21724937" cy="39503351"/>
          </a:xfrm>
          <a:prstGeom prst="rect">
            <a:avLst/>
          </a:prstGeom>
          <a:noFill/>
          <a:ln>
            <a:noFill/>
          </a:ln>
        </p:spPr>
        <p:txBody>
          <a:bodyPr lIns="91425" tIns="91425" rIns="91425" bIns="91425" anchor="t" anchorCtr="0"/>
          <a:lstStyle>
            <a:lvl1pPr marL="2035175" marR="0" lvl="0" indent="-822325" algn="l" rtl="0">
              <a:spcBef>
                <a:spcPts val="3820"/>
              </a:spcBef>
              <a:spcAft>
                <a:spcPts val="0"/>
              </a:spcAft>
              <a:buClr>
                <a:schemeClr val="dk1"/>
              </a:buClr>
              <a:buSzPct val="100000"/>
              <a:buFont typeface="Arial"/>
              <a:buChar char="•"/>
              <a:defRPr sz="19100" b="0" i="0" u="none" strike="noStrike" cap="none">
                <a:solidFill>
                  <a:schemeClr val="dk1"/>
                </a:solidFill>
                <a:latin typeface="Calibri"/>
                <a:ea typeface="Calibri"/>
                <a:cs typeface="Calibri"/>
                <a:sym typeface="Calibri"/>
              </a:defRPr>
            </a:lvl1pPr>
            <a:lvl2pPr marL="4411663" marR="0" lvl="1" indent="-652462"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2pPr>
            <a:lvl3pPr marL="6788150" marR="0" lvl="2" indent="-463550"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3pPr>
            <a:lvl4pPr marL="9502775" marR="0" lvl="3" indent="-606425"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4pPr>
            <a:lvl5pPr marL="12218988" marR="0" lvl="4" indent="-604838"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5pPr>
            <a:lvl6pPr marL="14937981" marR="0" lvl="5" indent="-606031"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6pPr>
            <a:lvl7pPr marL="17653980" marR="0" lvl="6" indent="-604229"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7pPr>
            <a:lvl8pPr marL="20369964" marR="0" lvl="7" indent="-6024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8pPr>
            <a:lvl9pPr marL="23085964" marR="0" lvl="8" indent="-6133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109034586" y="50032922"/>
            <a:ext cx="134820659" cy="4740401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rot="5400000">
            <a:off x="13860788" y="2994662"/>
            <a:ext cx="134820659" cy="141480537"/>
          </a:xfrm>
          <a:prstGeom prst="rect">
            <a:avLst/>
          </a:prstGeom>
          <a:noFill/>
          <a:ln>
            <a:noFill/>
          </a:ln>
        </p:spPr>
        <p:txBody>
          <a:bodyPr lIns="91425" tIns="91425" rIns="91425" bIns="91425" anchor="t" anchorCtr="0"/>
          <a:lstStyle>
            <a:lvl1pPr marL="2035175" marR="0" lvl="0" indent="-822325" algn="l" rtl="0">
              <a:spcBef>
                <a:spcPts val="3820"/>
              </a:spcBef>
              <a:spcAft>
                <a:spcPts val="0"/>
              </a:spcAft>
              <a:buClr>
                <a:schemeClr val="dk1"/>
              </a:buClr>
              <a:buSzPct val="100000"/>
              <a:buFont typeface="Arial"/>
              <a:buChar char="•"/>
              <a:defRPr sz="19100" b="0" i="0" u="none" strike="noStrike" cap="none">
                <a:solidFill>
                  <a:schemeClr val="dk1"/>
                </a:solidFill>
                <a:latin typeface="Calibri"/>
                <a:ea typeface="Calibri"/>
                <a:cs typeface="Calibri"/>
                <a:sym typeface="Calibri"/>
              </a:defRPr>
            </a:lvl1pPr>
            <a:lvl2pPr marL="4411663" marR="0" lvl="1" indent="-652462"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2pPr>
            <a:lvl3pPr marL="6788150" marR="0" lvl="2" indent="-463550"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3pPr>
            <a:lvl4pPr marL="9502775" marR="0" lvl="3" indent="-606425"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4pPr>
            <a:lvl5pPr marL="12218988" marR="0" lvl="4" indent="-604838"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5pPr>
            <a:lvl6pPr marL="14937981" marR="0" lvl="5" indent="-606031"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6pPr>
            <a:lvl7pPr marL="17653980" marR="0" lvl="6" indent="-604229"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7pPr>
            <a:lvl8pPr marL="20369964" marR="0" lvl="7" indent="-6024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8pPr>
            <a:lvl9pPr marL="23085964" marR="0" lvl="8" indent="-6133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6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6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6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6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6100" b="0" i="0" u="none" strike="noStrike" cap="none">
                <a:solidFill>
                  <a:schemeClr val="dk1"/>
                </a:solidFill>
                <a:latin typeface="Calibri"/>
                <a:ea typeface="Calibri"/>
                <a:cs typeface="Calibri"/>
                <a:sym typeface="Calibri"/>
              </a:defRPr>
            </a:lvl5pPr>
            <a:lvl6pPr marL="566014" marR="0" lvl="5" indent="-7213" algn="ctr" rtl="0">
              <a:spcBef>
                <a:spcPts val="0"/>
              </a:spcBef>
              <a:spcAft>
                <a:spcPts val="0"/>
              </a:spcAft>
              <a:buNone/>
              <a:defRPr sz="26100" b="0" i="0" u="none" strike="noStrike" cap="none">
                <a:solidFill>
                  <a:schemeClr val="dk1"/>
                </a:solidFill>
                <a:latin typeface="Calibri"/>
                <a:ea typeface="Calibri"/>
                <a:cs typeface="Calibri"/>
                <a:sym typeface="Calibri"/>
              </a:defRPr>
            </a:lvl6pPr>
            <a:lvl7pPr marL="1132027" marR="0" lvl="6" indent="-1727" algn="ctr" rtl="0">
              <a:spcBef>
                <a:spcPts val="0"/>
              </a:spcBef>
              <a:spcAft>
                <a:spcPts val="0"/>
              </a:spcAft>
              <a:buNone/>
              <a:defRPr sz="26100" b="0" i="0" u="none" strike="noStrike" cap="none">
                <a:solidFill>
                  <a:schemeClr val="dk1"/>
                </a:solidFill>
                <a:latin typeface="Calibri"/>
                <a:ea typeface="Calibri"/>
                <a:cs typeface="Calibri"/>
                <a:sym typeface="Calibri"/>
              </a:defRPr>
            </a:lvl7pPr>
            <a:lvl8pPr marL="1698040" marR="0" lvl="7" indent="-8940" algn="ctr" rtl="0">
              <a:spcBef>
                <a:spcPts val="0"/>
              </a:spcBef>
              <a:spcAft>
                <a:spcPts val="0"/>
              </a:spcAft>
              <a:buNone/>
              <a:defRPr sz="26100" b="0" i="0" u="none" strike="noStrike" cap="none">
                <a:solidFill>
                  <a:schemeClr val="dk1"/>
                </a:solidFill>
                <a:latin typeface="Calibri"/>
                <a:ea typeface="Calibri"/>
                <a:cs typeface="Calibri"/>
                <a:sym typeface="Calibri"/>
              </a:defRPr>
            </a:lvl8pPr>
            <a:lvl9pPr marL="2264054" marR="0" lvl="8" indent="-3454" algn="ctr" rtl="0">
              <a:spcBef>
                <a:spcPts val="0"/>
              </a:spcBef>
              <a:spcAft>
                <a:spcPts val="0"/>
              </a:spcAft>
              <a:buNone/>
              <a:defRPr sz="261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2193925" y="7680325"/>
            <a:ext cx="39503351" cy="21724937"/>
          </a:xfrm>
          <a:prstGeom prst="rect">
            <a:avLst/>
          </a:prstGeom>
          <a:noFill/>
          <a:ln>
            <a:noFill/>
          </a:ln>
        </p:spPr>
        <p:txBody>
          <a:bodyPr lIns="91425" tIns="91425" rIns="91425" bIns="91425" anchor="t" anchorCtr="0"/>
          <a:lstStyle>
            <a:lvl1pPr marL="2035175" marR="0" lvl="0" indent="-822325" algn="l" rtl="0">
              <a:spcBef>
                <a:spcPts val="3820"/>
              </a:spcBef>
              <a:spcAft>
                <a:spcPts val="0"/>
              </a:spcAft>
              <a:buClr>
                <a:schemeClr val="dk1"/>
              </a:buClr>
              <a:buSzPct val="100000"/>
              <a:buFont typeface="Arial"/>
              <a:buChar char="•"/>
              <a:defRPr sz="19100" b="0" i="0" u="none" strike="noStrike" cap="none">
                <a:solidFill>
                  <a:schemeClr val="dk1"/>
                </a:solidFill>
                <a:latin typeface="Calibri"/>
                <a:ea typeface="Calibri"/>
                <a:cs typeface="Calibri"/>
                <a:sym typeface="Calibri"/>
              </a:defRPr>
            </a:lvl1pPr>
            <a:lvl2pPr marL="4411663" marR="0" lvl="1" indent="-652462" algn="l" rtl="0">
              <a:spcBef>
                <a:spcPts val="3320"/>
              </a:spcBef>
              <a:spcAft>
                <a:spcPts val="0"/>
              </a:spcAft>
              <a:buClr>
                <a:schemeClr val="dk1"/>
              </a:buClr>
              <a:buSzPct val="100000"/>
              <a:buFont typeface="Arial"/>
              <a:buChar char="–"/>
              <a:defRPr sz="16600" b="0" i="0" u="none" strike="noStrike" cap="none">
                <a:solidFill>
                  <a:schemeClr val="dk1"/>
                </a:solidFill>
                <a:latin typeface="Calibri"/>
                <a:ea typeface="Calibri"/>
                <a:cs typeface="Calibri"/>
                <a:sym typeface="Calibri"/>
              </a:defRPr>
            </a:lvl2pPr>
            <a:lvl3pPr marL="6788150" marR="0" lvl="2" indent="-463550" algn="l" rtl="0">
              <a:spcBef>
                <a:spcPts val="2840"/>
              </a:spcBef>
              <a:spcAft>
                <a:spcPts val="0"/>
              </a:spcAft>
              <a:buClr>
                <a:schemeClr val="dk1"/>
              </a:buClr>
              <a:buSzPct val="100000"/>
              <a:buFont typeface="Arial"/>
              <a:buChar char="•"/>
              <a:defRPr sz="14200" b="0" i="0" u="none" strike="noStrike" cap="none">
                <a:solidFill>
                  <a:schemeClr val="dk1"/>
                </a:solidFill>
                <a:latin typeface="Calibri"/>
                <a:ea typeface="Calibri"/>
                <a:cs typeface="Calibri"/>
                <a:sym typeface="Calibri"/>
              </a:defRPr>
            </a:lvl3pPr>
            <a:lvl4pPr marL="9502775" marR="0" lvl="3" indent="-606425"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4pPr>
            <a:lvl5pPr marL="12218988" marR="0" lvl="4" indent="-604838" algn="l" rtl="0">
              <a:spcBef>
                <a:spcPts val="2380"/>
              </a:spcBef>
              <a:spcAft>
                <a:spcPts val="0"/>
              </a:spcAft>
              <a:buClr>
                <a:schemeClr val="dk1"/>
              </a:buClr>
              <a:buSzPct val="100000"/>
              <a:buFont typeface="Arial"/>
              <a:buChar char="»"/>
              <a:defRPr sz="11900" b="0" i="0" u="none" strike="noStrike" cap="none">
                <a:solidFill>
                  <a:schemeClr val="dk1"/>
                </a:solidFill>
                <a:latin typeface="Calibri"/>
                <a:ea typeface="Calibri"/>
                <a:cs typeface="Calibri"/>
                <a:sym typeface="Calibri"/>
              </a:defRPr>
            </a:lvl5pPr>
            <a:lvl6pPr marL="14937981" marR="0" lvl="5" indent="-606031"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6pPr>
            <a:lvl7pPr marL="17653980" marR="0" lvl="6" indent="-604229"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7pPr>
            <a:lvl8pPr marL="20369964" marR="0" lvl="7" indent="-6024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8pPr>
            <a:lvl9pPr marL="23085964" marR="0" lvl="8" indent="-613314" algn="l" rtl="0">
              <a:spcBef>
                <a:spcPts val="2380"/>
              </a:spcBef>
              <a:buClr>
                <a:schemeClr val="dk1"/>
              </a:buClr>
              <a:buSzPct val="100000"/>
              <a:buFont typeface="Arial"/>
              <a:buChar char="•"/>
              <a:defRPr sz="119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200" b="1" i="0" u="sng" strike="noStrike" cap="none">
                <a:solidFill>
                  <a:srgbClr val="898989"/>
                </a:solidFill>
                <a:latin typeface="Times New Roman"/>
                <a:ea typeface="Times New Roman"/>
                <a:cs typeface="Times New Roman"/>
                <a:sym typeface="Times New Roman"/>
              </a:defRPr>
            </a:lvl1pPr>
            <a:lvl2pPr marL="563563" marR="0" lvl="1" indent="-4762"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2pPr>
            <a:lvl3pPr marL="1128713" marR="0" lvl="2" indent="1587"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3pPr>
            <a:lvl4pPr marL="1695450" marR="0" lvl="3" indent="-635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4pPr>
            <a:lvl5pPr marL="2260600" marR="0" lvl="4" indent="0" algn="l" rtl="0">
              <a:spcBef>
                <a:spcPts val="0"/>
              </a:spcBef>
              <a:spcAft>
                <a:spcPts val="0"/>
              </a:spcAft>
              <a:buNone/>
              <a:defRPr sz="5900" b="1" i="0" u="sng"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5900" b="1" i="0" u="sng"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5900" b="1" i="0" u="sng"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5900" b="1" i="0" u="sng"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5900" b="1" i="0" u="sng"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31454725" y="30510162"/>
            <a:ext cx="10242550" cy="1752600"/>
          </a:xfrm>
          <a:prstGeom prst="rect">
            <a:avLst/>
          </a:prstGeom>
          <a:noFill/>
          <a:ln>
            <a:noFill/>
          </a:ln>
        </p:spPr>
        <p:txBody>
          <a:bodyPr lIns="543175" tIns="271600" rIns="543175" bIns="271600" anchor="ctr" anchorCtr="0">
            <a:noAutofit/>
          </a:bodyPr>
          <a:lstStyle/>
          <a:p>
            <a:pPr marL="0" marR="0" lvl="0" indent="0" algn="r" rtl="0">
              <a:spcBef>
                <a:spcPts val="0"/>
              </a:spcBef>
              <a:spcAft>
                <a:spcPts val="0"/>
              </a:spcAft>
              <a:buSzPct val="25000"/>
              <a:buNone/>
            </a:pPr>
            <a:fld id="{00000000-1234-1234-1234-123412341234}" type="slidenum">
              <a:rPr lang="en-US" sz="7200" b="1" i="0" u="sng" strike="noStrike" cap="none">
                <a:solidFill>
                  <a:srgbClr val="898989"/>
                </a:solidFill>
                <a:latin typeface="Times New Roman"/>
                <a:ea typeface="Times New Roman"/>
                <a:cs typeface="Times New Roman"/>
                <a:sym typeface="Times New Roman"/>
              </a:rPr>
              <a:t>‹#›</a:t>
            </a:fld>
            <a:endParaRPr lang="en-US" sz="7200" b="1" i="0" u="sng" strike="noStrike" cap="none">
              <a:solidFill>
                <a:srgbClr val="898989"/>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1.png"/><Relationship Id="rId7" Type="http://schemas.openxmlformats.org/officeDocument/2006/relationships/chart" Target="../charts/chart2.xml"/><Relationship Id="rId12"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diagramColors" Target="../diagrams/colors1.xml"/><Relationship Id="rId5" Type="http://schemas.openxmlformats.org/officeDocument/2006/relationships/image" Target="../media/image3.png"/><Relationship Id="rId10" Type="http://schemas.openxmlformats.org/officeDocument/2006/relationships/diagramQuickStyle" Target="../diagrams/quickStyle1.xml"/><Relationship Id="rId4" Type="http://schemas.openxmlformats.org/officeDocument/2006/relationships/image" Target="../media/image2.png"/><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43357800" y="5105400"/>
            <a:ext cx="533400" cy="278130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28" name="Shape 128"/>
          <p:cNvSpPr/>
          <p:nvPr/>
        </p:nvSpPr>
        <p:spPr>
          <a:xfrm>
            <a:off x="0" y="32461200"/>
            <a:ext cx="43891200" cy="5334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29" name="Shape 129"/>
          <p:cNvSpPr/>
          <p:nvPr/>
        </p:nvSpPr>
        <p:spPr>
          <a:xfrm>
            <a:off x="13563600" y="5486400"/>
            <a:ext cx="228600" cy="270081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33" name="Shape 133"/>
          <p:cNvSpPr/>
          <p:nvPr/>
        </p:nvSpPr>
        <p:spPr>
          <a:xfrm>
            <a:off x="0" y="5105400"/>
            <a:ext cx="533400" cy="278130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34" name="Shape 134"/>
          <p:cNvSpPr/>
          <p:nvPr/>
        </p:nvSpPr>
        <p:spPr>
          <a:xfrm>
            <a:off x="0" y="0"/>
            <a:ext cx="43891200" cy="6096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35" name="Shape 135"/>
          <p:cNvSpPr/>
          <p:nvPr/>
        </p:nvSpPr>
        <p:spPr>
          <a:xfrm>
            <a:off x="0" y="0"/>
            <a:ext cx="533400" cy="68580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36" name="Shape 136"/>
          <p:cNvSpPr/>
          <p:nvPr/>
        </p:nvSpPr>
        <p:spPr>
          <a:xfrm>
            <a:off x="43357800" y="0"/>
            <a:ext cx="533400" cy="68580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138" name="Shape 138"/>
          <p:cNvSpPr txBox="1"/>
          <p:nvPr/>
        </p:nvSpPr>
        <p:spPr>
          <a:xfrm>
            <a:off x="2362200" y="4315500"/>
            <a:ext cx="38785800" cy="1323300"/>
          </a:xfrm>
          <a:prstGeom prst="rect">
            <a:avLst/>
          </a:prstGeom>
          <a:noFill/>
          <a:ln>
            <a:noFill/>
          </a:ln>
        </p:spPr>
        <p:txBody>
          <a:bodyPr lIns="91425" tIns="45700" rIns="91425" bIns="45700" anchor="t" anchorCtr="0">
            <a:noAutofit/>
          </a:bodyPr>
          <a:lstStyle/>
          <a:p>
            <a:pPr lvl="0" algn="ctr">
              <a:buSzPct val="25000"/>
            </a:pPr>
            <a:r>
              <a:rPr lang="en-US" sz="4000" dirty="0" smtClean="0">
                <a:solidFill>
                  <a:srgbClr val="2D60B5"/>
                </a:solidFill>
                <a:latin typeface="Questrial"/>
                <a:ea typeface="Questrial"/>
                <a:cs typeface="Questrial"/>
                <a:sym typeface="Questrial"/>
              </a:rPr>
              <a:t>Danielle Laine Cooke, MS; </a:t>
            </a:r>
            <a:r>
              <a:rPr lang="en-US" sz="4000" dirty="0" smtClean="0">
                <a:solidFill>
                  <a:srgbClr val="2D60B5"/>
                </a:solidFill>
                <a:latin typeface="Questrial"/>
                <a:ea typeface="Questrial"/>
                <a:cs typeface="Questrial"/>
                <a:sym typeface="Questrial"/>
              </a:rPr>
              <a:t>Sierra </a:t>
            </a:r>
            <a:r>
              <a:rPr lang="en-US" sz="4000" dirty="0">
                <a:solidFill>
                  <a:srgbClr val="2D60B5"/>
                </a:solidFill>
                <a:latin typeface="Questrial"/>
                <a:ea typeface="Questrial"/>
                <a:cs typeface="Questrial"/>
                <a:sym typeface="Questrial"/>
              </a:rPr>
              <a:t>Budd</a:t>
            </a:r>
            <a:r>
              <a:rPr lang="en-US" sz="4000" dirty="0">
                <a:solidFill>
                  <a:srgbClr val="2D60B5"/>
                </a:solidFill>
                <a:latin typeface="Questrial"/>
                <a:ea typeface="Questrial"/>
                <a:cs typeface="Questrial"/>
                <a:sym typeface="Questrial"/>
              </a:rPr>
              <a:t>; Ryan McCarty, BS; </a:t>
            </a:r>
            <a:r>
              <a:rPr lang="en-US" sz="4000" dirty="0" smtClean="0">
                <a:solidFill>
                  <a:srgbClr val="2D60B5"/>
                </a:solidFill>
                <a:latin typeface="Questrial"/>
                <a:ea typeface="Questrial"/>
                <a:cs typeface="Questrial"/>
                <a:sym typeface="Questrial"/>
              </a:rPr>
              <a:t>Rebecca Henderson, MA; </a:t>
            </a:r>
            <a:r>
              <a:rPr lang="en-US" sz="4000" dirty="0" err="1">
                <a:solidFill>
                  <a:srgbClr val="2D60B5"/>
                </a:solidFill>
                <a:latin typeface="Questrial"/>
                <a:ea typeface="Questrial"/>
                <a:cs typeface="Questrial"/>
                <a:sym typeface="Questrial"/>
              </a:rPr>
              <a:t>Dikea</a:t>
            </a:r>
            <a:r>
              <a:rPr lang="en-US" sz="4000" dirty="0">
                <a:solidFill>
                  <a:srgbClr val="2D60B5"/>
                </a:solidFill>
                <a:latin typeface="Questrial"/>
                <a:ea typeface="Questrial"/>
                <a:cs typeface="Questrial"/>
                <a:sym typeface="Questrial"/>
              </a:rPr>
              <a:t> Roussos-Ross, MD; Joseph </a:t>
            </a:r>
            <a:r>
              <a:rPr lang="en-US" sz="4000" dirty="0" smtClean="0">
                <a:solidFill>
                  <a:srgbClr val="2D60B5"/>
                </a:solidFill>
                <a:latin typeface="Questrial"/>
                <a:ea typeface="Questrial"/>
                <a:cs typeface="Questrial"/>
                <a:sym typeface="Questrial"/>
              </a:rPr>
              <a:t>McNamara, PhD  </a:t>
            </a:r>
            <a:endParaRPr lang="en-US" sz="4000" dirty="0">
              <a:solidFill>
                <a:srgbClr val="2D60B5"/>
              </a:solidFill>
              <a:latin typeface="Questrial"/>
              <a:ea typeface="Questrial"/>
              <a:cs typeface="Questrial"/>
              <a:sym typeface="Questrial"/>
            </a:endParaRPr>
          </a:p>
        </p:txBody>
      </p:sp>
      <p:sp>
        <p:nvSpPr>
          <p:cNvPr id="142" name="Shape 142"/>
          <p:cNvSpPr/>
          <p:nvPr/>
        </p:nvSpPr>
        <p:spPr>
          <a:xfrm>
            <a:off x="942091" y="18846992"/>
            <a:ext cx="12348600" cy="1041208"/>
          </a:xfrm>
          <a:prstGeom prst="roundRect">
            <a:avLst>
              <a:gd name="adj" fmla="val 16667"/>
            </a:avLst>
          </a:prstGeom>
          <a:solidFill>
            <a:srgbClr val="FF8D1E"/>
          </a:solidFill>
          <a:ln>
            <a:noFill/>
          </a:ln>
        </p:spPr>
        <p:txBody>
          <a:bodyPr lIns="91425" tIns="45700" rIns="91425" bIns="45700" anchor="ctr" anchorCtr="0">
            <a:noAutofit/>
          </a:bodyPr>
          <a:lstStyle/>
          <a:p>
            <a:pPr lvl="0" algn="ctr">
              <a:buSzPct val="25000"/>
            </a:pPr>
            <a:r>
              <a:rPr lang="en-US" sz="5400" b="1" dirty="0" smtClean="0">
                <a:solidFill>
                  <a:schemeClr val="lt1"/>
                </a:solidFill>
                <a:latin typeface="Questrial"/>
                <a:ea typeface="Questrial"/>
                <a:cs typeface="Questrial"/>
                <a:sym typeface="Questrial"/>
              </a:rPr>
              <a:t>Methods</a:t>
            </a:r>
            <a:endParaRPr lang="en-US" sz="5400" b="1" dirty="0">
              <a:solidFill>
                <a:schemeClr val="lt1"/>
              </a:solidFill>
              <a:latin typeface="Questrial"/>
              <a:ea typeface="Questrial"/>
              <a:cs typeface="Questrial"/>
              <a:sym typeface="Questrial"/>
            </a:endParaRPr>
          </a:p>
        </p:txBody>
      </p:sp>
      <p:sp>
        <p:nvSpPr>
          <p:cNvPr id="143" name="Shape 143"/>
          <p:cNvSpPr/>
          <p:nvPr/>
        </p:nvSpPr>
        <p:spPr>
          <a:xfrm>
            <a:off x="30627270" y="5715000"/>
            <a:ext cx="12347656" cy="990600"/>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Results</a:t>
            </a:r>
            <a:endParaRPr lang="en-US" sz="5400" b="1" i="0" u="none" strike="noStrike" cap="none" dirty="0">
              <a:solidFill>
                <a:schemeClr val="lt1"/>
              </a:solidFill>
              <a:latin typeface="Questrial"/>
              <a:ea typeface="Questrial"/>
              <a:cs typeface="Questrial"/>
              <a:sym typeface="Questrial"/>
            </a:endParaRPr>
          </a:p>
        </p:txBody>
      </p:sp>
      <p:sp>
        <p:nvSpPr>
          <p:cNvPr id="93" name="Shape 145"/>
          <p:cNvSpPr/>
          <p:nvPr/>
        </p:nvSpPr>
        <p:spPr>
          <a:xfrm>
            <a:off x="14065109" y="16459200"/>
            <a:ext cx="15727212" cy="1026243"/>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Results</a:t>
            </a:r>
            <a:endParaRPr lang="en-US" sz="5400" b="1" i="0" u="none" strike="noStrike" cap="none" dirty="0">
              <a:solidFill>
                <a:schemeClr val="lt1"/>
              </a:solidFill>
              <a:latin typeface="Questrial"/>
              <a:ea typeface="Questrial"/>
              <a:cs typeface="Questrial"/>
              <a:sym typeface="Questrial"/>
            </a:endParaRPr>
          </a:p>
        </p:txBody>
      </p:sp>
      <p:sp>
        <p:nvSpPr>
          <p:cNvPr id="95" name="Shape 137"/>
          <p:cNvSpPr/>
          <p:nvPr/>
        </p:nvSpPr>
        <p:spPr>
          <a:xfrm>
            <a:off x="7123878" y="1143000"/>
            <a:ext cx="30137922" cy="2819400"/>
          </a:xfrm>
          <a:prstGeom prst="roundRect">
            <a:avLst>
              <a:gd name="adj" fmla="val 16667"/>
            </a:avLst>
          </a:prstGeom>
          <a:gradFill>
            <a:gsLst>
              <a:gs pos="0">
                <a:srgbClr val="2D5C97"/>
              </a:gs>
              <a:gs pos="80000">
                <a:srgbClr val="3C7AC5"/>
              </a:gs>
              <a:gs pos="100000">
                <a:srgbClr val="397BC9"/>
              </a:gs>
            </a:gsLst>
            <a:lin ang="16200038" scaled="0"/>
          </a:gra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lvl="0" algn="ctr">
              <a:buSzPct val="25000"/>
            </a:pPr>
            <a:r>
              <a:rPr lang="en-US" sz="8000" b="1" dirty="0" smtClean="0">
                <a:solidFill>
                  <a:schemeClr val="bg1"/>
                </a:solidFill>
                <a:latin typeface="Questrial" panose="020B0604020202020204" charset="0"/>
                <a:ea typeface="Questrial"/>
                <a:cs typeface="Questrial"/>
                <a:sym typeface="Questrial"/>
              </a:rPr>
              <a:t>“I’m Calling CPS!” </a:t>
            </a:r>
            <a:endParaRPr lang="en-US" sz="8000" b="1" dirty="0">
              <a:solidFill>
                <a:schemeClr val="bg1"/>
              </a:solidFill>
              <a:latin typeface="Questrial" panose="020B0604020202020204" charset="0"/>
              <a:ea typeface="Questrial"/>
              <a:cs typeface="Questrial"/>
              <a:sym typeface="Questrial"/>
            </a:endParaRPr>
          </a:p>
          <a:p>
            <a:pPr lvl="0" algn="ctr">
              <a:buSzPct val="25000"/>
            </a:pPr>
            <a:r>
              <a:rPr lang="en-US" sz="7000" i="1" dirty="0" smtClean="0">
                <a:solidFill>
                  <a:schemeClr val="bg1"/>
                </a:solidFill>
                <a:latin typeface="Questrial" panose="020B0604020202020204" charset="0"/>
                <a:ea typeface="Questrial"/>
                <a:cs typeface="Questrial"/>
                <a:sym typeface="Questrial"/>
              </a:rPr>
              <a:t>An </a:t>
            </a:r>
            <a:r>
              <a:rPr lang="en-US" sz="7000" i="1" dirty="0">
                <a:solidFill>
                  <a:schemeClr val="bg1"/>
                </a:solidFill>
                <a:latin typeface="Questrial" panose="020B0604020202020204" charset="0"/>
                <a:ea typeface="Questrial"/>
                <a:cs typeface="Questrial"/>
                <a:sym typeface="Questrial"/>
              </a:rPr>
              <a:t>examination of stigma in postpartum mental health conditions</a:t>
            </a:r>
          </a:p>
        </p:txBody>
      </p:sp>
      <p:sp>
        <p:nvSpPr>
          <p:cNvPr id="123" name="Shape 145"/>
          <p:cNvSpPr/>
          <p:nvPr/>
        </p:nvSpPr>
        <p:spPr>
          <a:xfrm>
            <a:off x="942091" y="9217185"/>
            <a:ext cx="12301961" cy="1026243"/>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The TL1 Approach</a:t>
            </a:r>
            <a:endParaRPr lang="en-US" sz="5400" b="1" i="0" u="none" strike="noStrike" cap="none" dirty="0">
              <a:solidFill>
                <a:schemeClr val="lt1"/>
              </a:solidFill>
              <a:latin typeface="Questrial"/>
              <a:ea typeface="Questrial"/>
              <a:cs typeface="Questrial"/>
              <a:sym typeface="Questrial"/>
            </a:endParaRPr>
          </a:p>
        </p:txBody>
      </p:sp>
      <p:pic>
        <p:nvPicPr>
          <p:cNvPr id="41" name="Google Shape;102;p13" descr="coard_rgb_200x453.png"/>
          <p:cNvPicPr preferRelativeResize="0"/>
          <p:nvPr/>
        </p:nvPicPr>
        <p:blipFill rotWithShape="1">
          <a:blip r:embed="rId3">
            <a:alphaModFix/>
          </a:blip>
          <a:srcRect/>
          <a:stretch/>
        </p:blipFill>
        <p:spPr>
          <a:xfrm>
            <a:off x="37840206" y="1543678"/>
            <a:ext cx="5067300" cy="2237219"/>
          </a:xfrm>
          <a:prstGeom prst="rect">
            <a:avLst/>
          </a:prstGeom>
          <a:noFill/>
          <a:ln>
            <a:noFill/>
          </a:ln>
        </p:spPr>
      </p:pic>
      <p:sp>
        <p:nvSpPr>
          <p:cNvPr id="43" name="Rectangle 42"/>
          <p:cNvSpPr/>
          <p:nvPr/>
        </p:nvSpPr>
        <p:spPr>
          <a:xfrm>
            <a:off x="30632400" y="30521464"/>
            <a:ext cx="12496800" cy="2015936"/>
          </a:xfrm>
          <a:prstGeom prst="rect">
            <a:avLst/>
          </a:prstGeom>
        </p:spPr>
        <p:txBody>
          <a:bodyPr wrap="square">
            <a:spAutoFit/>
          </a:bodyPr>
          <a:lstStyle/>
          <a:p>
            <a:pPr lvl="0" algn="just">
              <a:buClr>
                <a:srgbClr val="000000"/>
              </a:buClr>
              <a:buSzPct val="100000"/>
            </a:pPr>
            <a:r>
              <a:rPr lang="en-US" sz="2500" i="1" dirty="0" smtClean="0">
                <a:ea typeface="Calibri"/>
                <a:sym typeface="Calibri"/>
              </a:rPr>
              <a:t>Research reported in this publication was supported by the National Center for Advancing Translational Sciences of the National Institutes of Health under University of Florida Clinical and Translational Science Awards TL1TR001428 and UL1TR001427. The content is solely the responsibility of the authors and does not necessarily represent the official views of the National Institutes of Health.</a:t>
            </a:r>
          </a:p>
        </p:txBody>
      </p:sp>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768" y="1972968"/>
            <a:ext cx="6221742" cy="1378641"/>
          </a:xfrm>
          <a:prstGeom prst="rect">
            <a:avLst/>
          </a:prstGeom>
        </p:spPr>
      </p:pic>
      <p:pic>
        <p:nvPicPr>
          <p:cNvPr id="3" name="Picture 2"/>
          <p:cNvPicPr>
            <a:picLocks noChangeAspect="1"/>
          </p:cNvPicPr>
          <p:nvPr/>
        </p:nvPicPr>
        <p:blipFill>
          <a:blip r:embed="rId5"/>
          <a:stretch>
            <a:fillRect/>
          </a:stretch>
        </p:blipFill>
        <p:spPr>
          <a:xfrm>
            <a:off x="9335048" y="19979370"/>
            <a:ext cx="3846314" cy="3795030"/>
          </a:xfrm>
          <a:prstGeom prst="rect">
            <a:avLst/>
          </a:prstGeom>
        </p:spPr>
      </p:pic>
      <p:sp>
        <p:nvSpPr>
          <p:cNvPr id="28" name="Shape 147"/>
          <p:cNvSpPr txBox="1"/>
          <p:nvPr/>
        </p:nvSpPr>
        <p:spPr>
          <a:xfrm>
            <a:off x="982200" y="23811631"/>
            <a:ext cx="11743200" cy="1137057"/>
          </a:xfrm>
          <a:prstGeom prst="rect">
            <a:avLst/>
          </a:prstGeom>
          <a:noFill/>
          <a:ln>
            <a:noFill/>
          </a:ln>
        </p:spPr>
        <p:txBody>
          <a:bodyPr lIns="91425" tIns="45700" rIns="91425" bIns="45700" anchor="t" anchorCtr="0">
            <a:noAutofit/>
          </a:bodyPr>
          <a:lstStyle/>
          <a:p>
            <a:pPr marL="457200" indent="-457200">
              <a:buFont typeface="Arial" panose="020B0604020202020204" pitchFamily="34" charset="0"/>
              <a:buChar char="•"/>
            </a:pPr>
            <a:r>
              <a:rPr lang="en-US" sz="3600" dirty="0" smtClean="0">
                <a:latin typeface="Calibri" panose="020F0502020204030204" pitchFamily="34" charset="0"/>
                <a:cs typeface="Calibri" panose="020F0502020204030204" pitchFamily="34" charset="0"/>
              </a:rPr>
              <a:t>Participants were asked questions based </a:t>
            </a:r>
            <a:r>
              <a:rPr lang="en-US" sz="3600" dirty="0">
                <a:latin typeface="Calibri" panose="020F0502020204030204" pitchFamily="34" charset="0"/>
                <a:cs typeface="Calibri" panose="020F0502020204030204" pitchFamily="34" charset="0"/>
              </a:rPr>
              <a:t>on their feelings towards the </a:t>
            </a:r>
            <a:r>
              <a:rPr lang="en-US" sz="3600" dirty="0" smtClean="0">
                <a:latin typeface="Calibri" panose="020F0502020204030204" pitchFamily="34" charset="0"/>
                <a:cs typeface="Calibri" panose="020F0502020204030204" pitchFamily="34" charset="0"/>
              </a:rPr>
              <a:t>hypothetical mother described in the vignette:</a:t>
            </a:r>
            <a:r>
              <a:rPr lang="en-US" sz="3600" baseline="30000" dirty="0" smtClean="0">
                <a:latin typeface="Calibri" panose="020F0502020204030204" pitchFamily="34" charset="0"/>
                <a:cs typeface="Calibri" panose="020F0502020204030204" pitchFamily="34" charset="0"/>
              </a:rPr>
              <a:t>7</a:t>
            </a:r>
          </a:p>
        </p:txBody>
      </p:sp>
      <p:sp>
        <p:nvSpPr>
          <p:cNvPr id="29" name="Shape 147"/>
          <p:cNvSpPr txBox="1"/>
          <p:nvPr/>
        </p:nvSpPr>
        <p:spPr>
          <a:xfrm>
            <a:off x="1000536" y="19895511"/>
            <a:ext cx="7867376" cy="3574089"/>
          </a:xfrm>
          <a:prstGeom prst="rect">
            <a:avLst/>
          </a:prstGeom>
          <a:noFill/>
          <a:ln>
            <a:noFill/>
          </a:ln>
        </p:spPr>
        <p:txBody>
          <a:bodyPr lIns="91425" tIns="45700" rIns="91425" bIns="45700" anchor="t" anchorCtr="0">
            <a:noAutofit/>
          </a:bodyPr>
          <a:lstStyle/>
          <a:p>
            <a:r>
              <a:rPr lang="en-US" sz="3600" dirty="0" smtClean="0">
                <a:latin typeface="Calibri" panose="020F0502020204030204" pitchFamily="34" charset="0"/>
                <a:cs typeface="Calibri" panose="020F0502020204030204" pitchFamily="34" charset="0"/>
              </a:rPr>
              <a:t>Measures: </a:t>
            </a:r>
          </a:p>
          <a:p>
            <a:pPr marL="457200" indent="-457200">
              <a:buFont typeface="Arial" panose="020B0604020202020204" pitchFamily="34" charset="0"/>
              <a:buChar char="•"/>
            </a:pPr>
            <a:r>
              <a:rPr lang="en-US" sz="3600" dirty="0" smtClean="0">
                <a:latin typeface="Calibri" panose="020F0502020204030204" pitchFamily="34" charset="0"/>
                <a:cs typeface="Calibri" panose="020F0502020204030204" pitchFamily="34" charset="0"/>
              </a:rPr>
              <a:t>Vignette: All participants were presented with a vignette: healthy control, postpartum depression, psychosis, or one of three OCD conditions condition</a:t>
            </a:r>
            <a:r>
              <a:rPr lang="en-US" sz="3600" dirty="0">
                <a:latin typeface="Calibri" panose="020F0502020204030204" pitchFamily="34" charset="0"/>
                <a:cs typeface="Calibri" panose="020F0502020204030204" pitchFamily="34" charset="0"/>
              </a:rPr>
              <a:t> </a:t>
            </a:r>
            <a:r>
              <a:rPr lang="en-US" sz="3600" dirty="0" smtClean="0">
                <a:latin typeface="Calibri" panose="020F0502020204030204" pitchFamily="34" charset="0"/>
                <a:cs typeface="Calibri" panose="020F0502020204030204" pitchFamily="34" charset="0"/>
              </a:rPr>
              <a:t>(taboo content, harm, or contamination concerns)</a:t>
            </a:r>
            <a:endParaRPr lang="en-US" sz="3600" i="1" dirty="0" smtClean="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78464699"/>
              </p:ext>
            </p:extLst>
          </p:nvPr>
        </p:nvGraphicFramePr>
        <p:xfrm>
          <a:off x="14069961" y="18479427"/>
          <a:ext cx="15684917" cy="9666583"/>
        </p:xfrm>
        <a:graphic>
          <a:graphicData uri="http://schemas.openxmlformats.org/drawingml/2006/table">
            <a:tbl>
              <a:tblPr firstRow="1" bandRow="1">
                <a:tableStyleId>{5C22544A-7EE6-4342-B048-85BDC9FD1C3A}</a:tableStyleId>
              </a:tblPr>
              <a:tblGrid>
                <a:gridCol w="891133">
                  <a:extLst>
                    <a:ext uri="{9D8B030D-6E8A-4147-A177-3AD203B41FA5}">
                      <a16:colId xmlns="" xmlns:a16="http://schemas.microsoft.com/office/drawing/2014/main" val="4142664544"/>
                    </a:ext>
                  </a:extLst>
                </a:gridCol>
                <a:gridCol w="4697091">
                  <a:extLst>
                    <a:ext uri="{9D8B030D-6E8A-4147-A177-3AD203B41FA5}">
                      <a16:colId xmlns="" xmlns:a16="http://schemas.microsoft.com/office/drawing/2014/main" val="2465567264"/>
                    </a:ext>
                  </a:extLst>
                </a:gridCol>
                <a:gridCol w="1230625">
                  <a:extLst>
                    <a:ext uri="{9D8B030D-6E8A-4147-A177-3AD203B41FA5}">
                      <a16:colId xmlns="" xmlns:a16="http://schemas.microsoft.com/office/drawing/2014/main" val="3953349319"/>
                    </a:ext>
                  </a:extLst>
                </a:gridCol>
                <a:gridCol w="2458764">
                  <a:extLst>
                    <a:ext uri="{9D8B030D-6E8A-4147-A177-3AD203B41FA5}">
                      <a16:colId xmlns="" xmlns:a16="http://schemas.microsoft.com/office/drawing/2014/main" val="30608036"/>
                    </a:ext>
                  </a:extLst>
                </a:gridCol>
                <a:gridCol w="3105846">
                  <a:extLst>
                    <a:ext uri="{9D8B030D-6E8A-4147-A177-3AD203B41FA5}">
                      <a16:colId xmlns="" xmlns:a16="http://schemas.microsoft.com/office/drawing/2014/main" val="625742160"/>
                    </a:ext>
                  </a:extLst>
                </a:gridCol>
                <a:gridCol w="3301458">
                  <a:extLst>
                    <a:ext uri="{9D8B030D-6E8A-4147-A177-3AD203B41FA5}">
                      <a16:colId xmlns="" xmlns:a16="http://schemas.microsoft.com/office/drawing/2014/main" val="2405621566"/>
                    </a:ext>
                  </a:extLst>
                </a:gridCol>
              </a:tblGrid>
              <a:tr h="2760131">
                <a:tc gridSpan="2">
                  <a:txBody>
                    <a:bodyPr/>
                    <a:lstStyle/>
                    <a:p>
                      <a:r>
                        <a:rPr lang="en-US" sz="3000" dirty="0" smtClean="0"/>
                        <a:t>Postpartum Mental Health </a:t>
                      </a:r>
                      <a:r>
                        <a:rPr lang="en-US" sz="3000" dirty="0" smtClean="0"/>
                        <a:t>Vignette</a:t>
                      </a:r>
                      <a:r>
                        <a:rPr lang="en-US" sz="3000" baseline="0" dirty="0" smtClean="0"/>
                        <a:t> </a:t>
                      </a:r>
                      <a:r>
                        <a:rPr lang="en-US" sz="3000" dirty="0" smtClean="0"/>
                        <a:t>Condition</a:t>
                      </a:r>
                      <a:endParaRPr lang="en-US" sz="3000"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i="1" dirty="0" smtClean="0"/>
                        <a:t>N</a:t>
                      </a:r>
                    </a:p>
                  </a:txBody>
                  <a:tcPr/>
                </a:tc>
                <a:tc>
                  <a:txBody>
                    <a:bodyPr/>
                    <a:lstStyle/>
                    <a:p>
                      <a:pPr algn="l"/>
                      <a:r>
                        <a:rPr lang="en-US" sz="3000" dirty="0" smtClean="0"/>
                        <a:t>Desired Social Distance </a:t>
                      </a:r>
                    </a:p>
                    <a:p>
                      <a:pPr algn="l"/>
                      <a:r>
                        <a:rPr lang="en-US" sz="3000" i="1" dirty="0" smtClean="0"/>
                        <a:t>M(SD)</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Perceived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Fear and Dangerousness </a:t>
                      </a:r>
                      <a:r>
                        <a:rPr lang="en-US" sz="3000" i="1" dirty="0" smtClean="0"/>
                        <a:t>M(SD)</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Perceived danger to the baby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i="1" dirty="0" smtClean="0"/>
                        <a:t>M(SD)</a:t>
                      </a:r>
                      <a:endParaRPr lang="en-US" sz="3000" dirty="0" smtClean="0"/>
                    </a:p>
                    <a:p>
                      <a:endParaRPr lang="en-US" sz="3000" dirty="0"/>
                    </a:p>
                  </a:txBody>
                  <a:tcPr/>
                </a:tc>
                <a:extLst>
                  <a:ext uri="{0D108BD9-81ED-4DB2-BD59-A6C34878D82A}">
                    <a16:rowId xmlns="" xmlns:a16="http://schemas.microsoft.com/office/drawing/2014/main" val="1015103665"/>
                  </a:ext>
                </a:extLst>
              </a:tr>
              <a:tr h="946573">
                <a:tc gridSpan="2">
                  <a:txBody>
                    <a:bodyPr/>
                    <a:lstStyle/>
                    <a:p>
                      <a:r>
                        <a:rPr lang="en-US" sz="3000" dirty="0" err="1" smtClean="0"/>
                        <a:t>Depression</a:t>
                      </a:r>
                      <a:r>
                        <a:rPr lang="en-US" sz="3000" baseline="30000" dirty="0" err="1" smtClean="0"/>
                        <a:t>a</a:t>
                      </a:r>
                      <a:r>
                        <a:rPr lang="en-US" sz="3000" baseline="0" dirty="0" smtClean="0"/>
                        <a:t> </a:t>
                      </a:r>
                      <a:endParaRPr lang="en-US" sz="3000" dirty="0"/>
                    </a:p>
                  </a:txBody>
                  <a:tcPr/>
                </a:tc>
                <a:tc hMerge="1">
                  <a:txBody>
                    <a:bodyPr/>
                    <a:lstStyle/>
                    <a:p>
                      <a:endParaRPr lang="en-US" dirty="0"/>
                    </a:p>
                  </a:txBody>
                  <a:tcPr/>
                </a:tc>
                <a:tc>
                  <a:txBody>
                    <a:bodyPr/>
                    <a:lstStyle/>
                    <a:p>
                      <a:pPr algn="l"/>
                      <a:r>
                        <a:rPr lang="en-US" sz="3000" dirty="0" smtClean="0"/>
                        <a:t>71</a:t>
                      </a:r>
                      <a:endParaRPr lang="en-US" sz="3000" dirty="0"/>
                    </a:p>
                  </a:txBody>
                  <a:tcPr/>
                </a:tc>
                <a:tc>
                  <a:txBody>
                    <a:bodyPr/>
                    <a:lstStyle/>
                    <a:p>
                      <a:pPr algn="l"/>
                      <a:r>
                        <a:rPr lang="en-US" sz="3000" dirty="0" smtClean="0"/>
                        <a:t>10.0(3.8)</a:t>
                      </a:r>
                      <a:r>
                        <a:rPr lang="en-US" sz="3000" baseline="30000" dirty="0" err="1" smtClean="0"/>
                        <a:t>c,d,e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17(14)</a:t>
                      </a:r>
                      <a:r>
                        <a:rPr lang="en-US" sz="3000" baseline="30000" dirty="0" err="1" smtClean="0"/>
                        <a:t>c,d,e</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3.5(1.6)</a:t>
                      </a:r>
                      <a:r>
                        <a:rPr lang="en-US" sz="3000" baseline="30000" dirty="0" err="1" smtClean="0"/>
                        <a:t>c,d,e</a:t>
                      </a:r>
                      <a:endParaRPr lang="en-US" sz="3000" dirty="0" smtClean="0"/>
                    </a:p>
                  </a:txBody>
                  <a:tcPr/>
                </a:tc>
                <a:extLst>
                  <a:ext uri="{0D108BD9-81ED-4DB2-BD59-A6C34878D82A}">
                    <a16:rowId xmlns="" xmlns:a16="http://schemas.microsoft.com/office/drawing/2014/main" val="2264466166"/>
                  </a:ext>
                </a:extLst>
              </a:tr>
              <a:tr h="1167747">
                <a:tc gridSpan="2">
                  <a:txBody>
                    <a:bodyPr/>
                    <a:lstStyle/>
                    <a:p>
                      <a:pPr algn="l"/>
                      <a:r>
                        <a:rPr lang="en-US" sz="3000" dirty="0" smtClean="0"/>
                        <a:t>Obsessive-Compulsive Disorder</a:t>
                      </a:r>
                      <a:endParaRPr lang="en-US" sz="3000" dirty="0"/>
                    </a:p>
                  </a:txBody>
                  <a:tcPr/>
                </a:tc>
                <a:tc hMerge="1">
                  <a:txBody>
                    <a:bodyPr/>
                    <a:lstStyle/>
                    <a:p>
                      <a:endParaRPr lang="en-US" dirty="0"/>
                    </a:p>
                  </a:txBody>
                  <a:tcPr/>
                </a:tc>
                <a:tc>
                  <a:txBody>
                    <a:bodyPr/>
                    <a:lstStyle/>
                    <a:p>
                      <a:pPr algn="l"/>
                      <a:endParaRPr lang="en-US" sz="3000" dirty="0"/>
                    </a:p>
                  </a:txBody>
                  <a:tcPr/>
                </a:tc>
                <a:tc>
                  <a:txBody>
                    <a:bodyPr/>
                    <a:lstStyle/>
                    <a:p>
                      <a:pPr algn="l"/>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0" dirty="0" smtClean="0"/>
                    </a:p>
                  </a:txBody>
                  <a:tcPr/>
                </a:tc>
                <a:extLst>
                  <a:ext uri="{0D108BD9-81ED-4DB2-BD59-A6C34878D82A}">
                    <a16:rowId xmlns="" xmlns:a16="http://schemas.microsoft.com/office/drawing/2014/main" val="4048374183"/>
                  </a:ext>
                </a:extLst>
              </a:tr>
              <a:tr h="946573">
                <a:tc>
                  <a:txBody>
                    <a:bodyPr/>
                    <a:lstStyle/>
                    <a:p>
                      <a:endParaRPr lang="en-US"/>
                    </a:p>
                  </a:txBody>
                  <a:tcPr/>
                </a:tc>
                <a:tc>
                  <a:txBody>
                    <a:bodyPr/>
                    <a:lstStyle/>
                    <a:p>
                      <a:r>
                        <a:rPr lang="en-US" sz="3000" dirty="0" smtClean="0"/>
                        <a:t>Contamination/</a:t>
                      </a:r>
                      <a:r>
                        <a:rPr lang="en-US" sz="3000" dirty="0" err="1" smtClean="0"/>
                        <a:t>Cleaning</a:t>
                      </a:r>
                      <a:r>
                        <a:rPr lang="en-US" sz="3000" baseline="30000" dirty="0" err="1" smtClean="0"/>
                        <a:t>b</a:t>
                      </a:r>
                      <a:endParaRPr lang="en-US" sz="3000" baseline="30000" dirty="0"/>
                    </a:p>
                  </a:txBody>
                  <a:tcPr/>
                </a:tc>
                <a:tc>
                  <a:txBody>
                    <a:bodyPr/>
                    <a:lstStyle/>
                    <a:p>
                      <a:pPr algn="l"/>
                      <a:r>
                        <a:rPr lang="en-US" sz="3000" dirty="0" smtClean="0"/>
                        <a:t>81</a:t>
                      </a:r>
                      <a:endParaRPr lang="en-US" sz="3000" dirty="0"/>
                    </a:p>
                  </a:txBody>
                  <a:tcPr/>
                </a:tc>
                <a:tc>
                  <a:txBody>
                    <a:bodyPr/>
                    <a:lstStyle/>
                    <a:p>
                      <a:pPr algn="l"/>
                      <a:r>
                        <a:rPr lang="en-US" sz="3000" dirty="0" smtClean="0"/>
                        <a:t>11(3.9)</a:t>
                      </a:r>
                      <a:r>
                        <a:rPr lang="en-US" sz="3000" baseline="30000" dirty="0" err="1" smtClean="0"/>
                        <a:t>c,f</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17(13)</a:t>
                      </a:r>
                      <a:r>
                        <a:rPr lang="en-US" sz="3000" baseline="30000" dirty="0" err="1" smtClean="0"/>
                        <a:t>c,d,e</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3.4(1.6)</a:t>
                      </a:r>
                      <a:r>
                        <a:rPr lang="en-US" sz="3000" baseline="30000" dirty="0" err="1" smtClean="0"/>
                        <a:t>c,d,e</a:t>
                      </a:r>
                      <a:endParaRPr lang="en-US" sz="3000" dirty="0" smtClean="0"/>
                    </a:p>
                  </a:txBody>
                  <a:tcPr/>
                </a:tc>
                <a:extLst>
                  <a:ext uri="{0D108BD9-81ED-4DB2-BD59-A6C34878D82A}">
                    <a16:rowId xmlns="" xmlns:a16="http://schemas.microsoft.com/office/drawing/2014/main" val="3784465231"/>
                  </a:ext>
                </a:extLst>
              </a:tr>
              <a:tr h="946573">
                <a:tc>
                  <a:txBody>
                    <a:bodyPr/>
                    <a:lstStyle/>
                    <a:p>
                      <a:endParaRPr lang="en-US"/>
                    </a:p>
                  </a:txBody>
                  <a:tcPr/>
                </a:tc>
                <a:tc>
                  <a:txBody>
                    <a:bodyPr/>
                    <a:lstStyle/>
                    <a:p>
                      <a:r>
                        <a:rPr lang="en-US" sz="3000" dirty="0" smtClean="0"/>
                        <a:t>Taboo (Sexual) </a:t>
                      </a:r>
                      <a:r>
                        <a:rPr lang="en-US" sz="3000" dirty="0" err="1" smtClean="0"/>
                        <a:t>Content</a:t>
                      </a:r>
                      <a:r>
                        <a:rPr lang="en-US" sz="3000" baseline="30000" dirty="0" err="1" smtClean="0"/>
                        <a:t>c</a:t>
                      </a:r>
                      <a:endParaRPr lang="en-US" sz="3000" baseline="30000" dirty="0"/>
                    </a:p>
                  </a:txBody>
                  <a:tcPr/>
                </a:tc>
                <a:tc>
                  <a:txBody>
                    <a:bodyPr/>
                    <a:lstStyle/>
                    <a:p>
                      <a:pPr algn="l"/>
                      <a:r>
                        <a:rPr lang="en-US" sz="3000" dirty="0" smtClean="0"/>
                        <a:t>79</a:t>
                      </a:r>
                      <a:endParaRPr lang="en-US" sz="3000" dirty="0"/>
                    </a:p>
                  </a:txBody>
                  <a:tcPr/>
                </a:tc>
                <a:tc>
                  <a:txBody>
                    <a:bodyPr/>
                    <a:lstStyle/>
                    <a:p>
                      <a:pPr algn="l"/>
                      <a:r>
                        <a:rPr lang="en-US" sz="3000" dirty="0" smtClean="0"/>
                        <a:t>14(4.1)</a:t>
                      </a:r>
                      <a:r>
                        <a:rPr lang="en-US" sz="3000" baseline="30000" dirty="0" err="1" smtClean="0"/>
                        <a:t>a,b,f</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27(15)</a:t>
                      </a:r>
                      <a:r>
                        <a:rPr lang="en-US" sz="3000" baseline="30000" dirty="0" err="1" smtClean="0"/>
                        <a:t>a,b,f</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5.0(1.6)</a:t>
                      </a:r>
                      <a:r>
                        <a:rPr lang="en-US" sz="3000" baseline="30000" dirty="0" err="1" smtClean="0"/>
                        <a:t>a,b,f</a:t>
                      </a:r>
                      <a:endParaRPr lang="en-US" sz="3000" dirty="0" smtClean="0"/>
                    </a:p>
                  </a:txBody>
                  <a:tcPr/>
                </a:tc>
                <a:extLst>
                  <a:ext uri="{0D108BD9-81ED-4DB2-BD59-A6C34878D82A}">
                    <a16:rowId xmlns="" xmlns:a16="http://schemas.microsoft.com/office/drawing/2014/main" val="92738728"/>
                  </a:ext>
                </a:extLst>
              </a:tr>
              <a:tr h="946573">
                <a:tc>
                  <a:txBody>
                    <a:bodyPr/>
                    <a:lstStyle/>
                    <a:p>
                      <a:endParaRPr lang="en-US"/>
                    </a:p>
                  </a:txBody>
                  <a:tcPr/>
                </a:tc>
                <a:tc>
                  <a:txBody>
                    <a:bodyPr/>
                    <a:lstStyle/>
                    <a:p>
                      <a:r>
                        <a:rPr lang="en-US" sz="3000" dirty="0" smtClean="0"/>
                        <a:t>Responsibility</a:t>
                      </a:r>
                      <a:r>
                        <a:rPr lang="en-US" sz="3000" baseline="0" dirty="0" smtClean="0"/>
                        <a:t> for </a:t>
                      </a:r>
                      <a:r>
                        <a:rPr lang="en-US" sz="3000" baseline="0" dirty="0" err="1" smtClean="0"/>
                        <a:t>Harm</a:t>
                      </a:r>
                      <a:r>
                        <a:rPr lang="en-US" sz="3000" baseline="30000" dirty="0" err="1" smtClean="0"/>
                        <a:t>d</a:t>
                      </a:r>
                      <a:endParaRPr lang="en-US" sz="3000" baseline="30000" dirty="0"/>
                    </a:p>
                  </a:txBody>
                  <a:tcPr/>
                </a:tc>
                <a:tc>
                  <a:txBody>
                    <a:bodyPr/>
                    <a:lstStyle/>
                    <a:p>
                      <a:pPr algn="l"/>
                      <a:r>
                        <a:rPr lang="en-US" sz="3000" dirty="0" smtClean="0"/>
                        <a:t>65</a:t>
                      </a:r>
                      <a:endParaRPr lang="en-US" sz="3000" dirty="0"/>
                    </a:p>
                  </a:txBody>
                  <a:tcPr/>
                </a:tc>
                <a:tc>
                  <a:txBody>
                    <a:bodyPr/>
                    <a:lstStyle/>
                    <a:p>
                      <a:pPr algn="l"/>
                      <a:r>
                        <a:rPr lang="en-US" sz="3000" dirty="0" smtClean="0"/>
                        <a:t>12(4.7)</a:t>
                      </a:r>
                      <a:r>
                        <a:rPr lang="en-US" sz="3000" baseline="30000" dirty="0" err="1" smtClean="0"/>
                        <a:t>a,f</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25(15)</a:t>
                      </a:r>
                      <a:r>
                        <a:rPr lang="en-US" sz="3000" baseline="30000" dirty="0" err="1" smtClean="0"/>
                        <a:t>a,b,f</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4.5(1.7)</a:t>
                      </a:r>
                      <a:r>
                        <a:rPr lang="en-US" sz="3000" baseline="30000" dirty="0" err="1" smtClean="0"/>
                        <a:t>a,b,f</a:t>
                      </a:r>
                      <a:endParaRPr lang="en-US" sz="3000" dirty="0" smtClean="0"/>
                    </a:p>
                  </a:txBody>
                  <a:tcPr/>
                </a:tc>
                <a:extLst>
                  <a:ext uri="{0D108BD9-81ED-4DB2-BD59-A6C34878D82A}">
                    <a16:rowId xmlns="" xmlns:a16="http://schemas.microsoft.com/office/drawing/2014/main" val="970727486"/>
                  </a:ext>
                </a:extLst>
              </a:tr>
              <a:tr h="946573">
                <a:tc gridSpan="2">
                  <a:txBody>
                    <a:bodyPr/>
                    <a:lstStyle/>
                    <a:p>
                      <a:r>
                        <a:rPr lang="en-US" sz="3000" dirty="0" err="1" smtClean="0"/>
                        <a:t>Psychosis</a:t>
                      </a:r>
                      <a:r>
                        <a:rPr lang="en-US" sz="3000" baseline="30000" dirty="0" err="1" smtClean="0"/>
                        <a:t>e</a:t>
                      </a:r>
                      <a:endParaRPr lang="en-US" sz="3000" baseline="30000" dirty="0"/>
                    </a:p>
                  </a:txBody>
                  <a:tcPr/>
                </a:tc>
                <a:tc hMerge="1">
                  <a:txBody>
                    <a:bodyPr/>
                    <a:lstStyle/>
                    <a:p>
                      <a:endParaRPr lang="en-US" dirty="0"/>
                    </a:p>
                  </a:txBody>
                  <a:tcPr/>
                </a:tc>
                <a:tc>
                  <a:txBody>
                    <a:bodyPr/>
                    <a:lstStyle/>
                    <a:p>
                      <a:pPr algn="l"/>
                      <a:r>
                        <a:rPr lang="en-US" sz="3000" dirty="0" smtClean="0"/>
                        <a:t>71</a:t>
                      </a:r>
                      <a:endParaRPr lang="en-US" sz="3000" dirty="0"/>
                    </a:p>
                  </a:txBody>
                  <a:tcPr/>
                </a:tc>
                <a:tc>
                  <a:txBody>
                    <a:bodyPr/>
                    <a:lstStyle/>
                    <a:p>
                      <a:pPr algn="l"/>
                      <a:r>
                        <a:rPr lang="en-US" sz="3000" dirty="0" smtClean="0"/>
                        <a:t>13(4.1)</a:t>
                      </a:r>
                      <a:r>
                        <a:rPr lang="en-US" sz="3000" baseline="30000" dirty="0" err="1" smtClean="0"/>
                        <a:t>a,f</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26(15)</a:t>
                      </a:r>
                      <a:r>
                        <a:rPr lang="en-US" sz="3000" baseline="30000" dirty="0" err="1" smtClean="0"/>
                        <a:t>a,b,f</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5.1(1.5)</a:t>
                      </a:r>
                      <a:r>
                        <a:rPr lang="en-US" sz="3000" baseline="30000" dirty="0" err="1" smtClean="0"/>
                        <a:t>a,b,f</a:t>
                      </a:r>
                      <a:endParaRPr lang="en-US" sz="3000" dirty="0" smtClean="0"/>
                    </a:p>
                  </a:txBody>
                  <a:tcPr/>
                </a:tc>
                <a:extLst>
                  <a:ext uri="{0D108BD9-81ED-4DB2-BD59-A6C34878D82A}">
                    <a16:rowId xmlns="" xmlns:a16="http://schemas.microsoft.com/office/drawing/2014/main" val="4174888272"/>
                  </a:ext>
                </a:extLst>
              </a:tr>
              <a:tr h="946573">
                <a:tc gridSpan="2">
                  <a:txBody>
                    <a:bodyPr/>
                    <a:lstStyle/>
                    <a:p>
                      <a:r>
                        <a:rPr lang="en-US" sz="3000" dirty="0" smtClean="0"/>
                        <a:t>Non-Clinical</a:t>
                      </a:r>
                      <a:r>
                        <a:rPr lang="en-US" sz="3000" baseline="0" dirty="0" smtClean="0"/>
                        <a:t> </a:t>
                      </a:r>
                      <a:r>
                        <a:rPr lang="en-US" sz="3000" baseline="0" dirty="0" err="1" smtClean="0"/>
                        <a:t>Control</a:t>
                      </a:r>
                      <a:r>
                        <a:rPr lang="en-US" sz="3000" baseline="30000" dirty="0" err="1" smtClean="0"/>
                        <a:t>f</a:t>
                      </a:r>
                      <a:endParaRPr lang="en-US" sz="3000" baseline="30000" dirty="0"/>
                    </a:p>
                  </a:txBody>
                  <a:tcPr/>
                </a:tc>
                <a:tc hMerge="1">
                  <a:txBody>
                    <a:bodyPr/>
                    <a:lstStyle/>
                    <a:p>
                      <a:endParaRPr lang="en-US" dirty="0"/>
                    </a:p>
                  </a:txBody>
                  <a:tcPr/>
                </a:tc>
                <a:tc>
                  <a:txBody>
                    <a:bodyPr/>
                    <a:lstStyle/>
                    <a:p>
                      <a:pPr algn="l"/>
                      <a:r>
                        <a:rPr lang="en-US" sz="3000" dirty="0" smtClean="0"/>
                        <a:t>62</a:t>
                      </a:r>
                      <a:endParaRPr lang="en-US" sz="3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dirty="0" smtClean="0"/>
                        <a:t>8.4(3.8)</a:t>
                      </a:r>
                      <a:r>
                        <a:rPr lang="en-US" sz="3000" baseline="30000" dirty="0" err="1" smtClean="0"/>
                        <a:t>b,c,d,e</a:t>
                      </a:r>
                      <a:endParaRPr lang="en-US" sz="3000" dirty="0" smtClean="0"/>
                    </a:p>
                    <a:p>
                      <a:pPr algn="l"/>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15(14)</a:t>
                      </a:r>
                      <a:r>
                        <a:rPr lang="en-US" sz="3000" baseline="30000" dirty="0" err="1" smtClean="0"/>
                        <a:t>c,d,e</a:t>
                      </a:r>
                      <a:endParaRPr lang="en-US" sz="3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smtClean="0"/>
                        <a:t>2.8(1.8)</a:t>
                      </a:r>
                      <a:r>
                        <a:rPr lang="en-US" sz="3000" baseline="30000" dirty="0" err="1" smtClean="0"/>
                        <a:t>c,d,e</a:t>
                      </a:r>
                      <a:endParaRPr lang="en-US" sz="3000" dirty="0" smtClean="0"/>
                    </a:p>
                  </a:txBody>
                  <a:tcPr/>
                </a:tc>
                <a:extLst>
                  <a:ext uri="{0D108BD9-81ED-4DB2-BD59-A6C34878D82A}">
                    <a16:rowId xmlns="" xmlns:a16="http://schemas.microsoft.com/office/drawing/2014/main" val="2660923183"/>
                  </a:ext>
                </a:extLst>
              </a:tr>
            </a:tbl>
          </a:graphicData>
        </a:graphic>
      </p:graphicFrame>
      <p:sp>
        <p:nvSpPr>
          <p:cNvPr id="6" name="Rectangle 5"/>
          <p:cNvSpPr/>
          <p:nvPr/>
        </p:nvSpPr>
        <p:spPr>
          <a:xfrm>
            <a:off x="14098879" y="28363837"/>
            <a:ext cx="15601990" cy="861774"/>
          </a:xfrm>
          <a:prstGeom prst="rect">
            <a:avLst/>
          </a:prstGeom>
        </p:spPr>
        <p:txBody>
          <a:bodyPr wrap="square">
            <a:spAutoFit/>
          </a:bodyPr>
          <a:lstStyle/>
          <a:p>
            <a:r>
              <a:rPr lang="en-US" sz="2500" dirty="0"/>
              <a:t>Superscripts for </a:t>
            </a:r>
            <a:r>
              <a:rPr lang="en-US" sz="2500" dirty="0" smtClean="0"/>
              <a:t>each </a:t>
            </a:r>
            <a:r>
              <a:rPr lang="en-US" sz="2500" i="1" dirty="0" smtClean="0"/>
              <a:t>M(SD</a:t>
            </a:r>
            <a:r>
              <a:rPr lang="en-US" sz="2500" i="1" dirty="0"/>
              <a:t>)</a:t>
            </a:r>
            <a:r>
              <a:rPr lang="en-US" sz="2500" dirty="0"/>
              <a:t> indicate which vignette group has a significantly </a:t>
            </a:r>
            <a:r>
              <a:rPr lang="en-US" sz="2500" dirty="0" smtClean="0"/>
              <a:t>different stigma </a:t>
            </a:r>
            <a:r>
              <a:rPr lang="en-US" sz="2500" dirty="0"/>
              <a:t>score </a:t>
            </a:r>
            <a:r>
              <a:rPr lang="en-US" sz="2500" dirty="0" smtClean="0"/>
              <a:t>at </a:t>
            </a:r>
            <a:r>
              <a:rPr lang="en-US" sz="2500" i="1" dirty="0" smtClean="0"/>
              <a:t>p</a:t>
            </a:r>
            <a:r>
              <a:rPr lang="en-US" sz="2500" dirty="0"/>
              <a:t>&lt; .</a:t>
            </a:r>
            <a:r>
              <a:rPr lang="en-US" sz="2500" dirty="0" smtClean="0"/>
              <a:t>05 </a:t>
            </a:r>
            <a:r>
              <a:rPr lang="en-US" sz="2500" dirty="0"/>
              <a:t>(e.g. a stigma score with </a:t>
            </a:r>
            <a:r>
              <a:rPr lang="en-US" sz="2500" dirty="0" smtClean="0"/>
              <a:t>an </a:t>
            </a:r>
            <a:r>
              <a:rPr lang="en-US" sz="2500" baseline="30000" dirty="0" smtClean="0"/>
              <a:t>a</a:t>
            </a:r>
            <a:r>
              <a:rPr lang="en-US" sz="2500" dirty="0" smtClean="0"/>
              <a:t> is significantly </a:t>
            </a:r>
            <a:r>
              <a:rPr lang="en-US" sz="2500" dirty="0"/>
              <a:t>different score </a:t>
            </a:r>
            <a:r>
              <a:rPr lang="en-US" sz="2500" dirty="0" smtClean="0"/>
              <a:t>than the depression score</a:t>
            </a:r>
            <a:r>
              <a:rPr lang="en-US" sz="2500" dirty="0"/>
              <a:t>).</a:t>
            </a:r>
          </a:p>
        </p:txBody>
      </p:sp>
      <p:sp>
        <p:nvSpPr>
          <p:cNvPr id="35" name="Shape 147"/>
          <p:cNvSpPr txBox="1"/>
          <p:nvPr/>
        </p:nvSpPr>
        <p:spPr>
          <a:xfrm>
            <a:off x="1572435" y="25654208"/>
            <a:ext cx="11305365" cy="5054392"/>
          </a:xfrm>
          <a:prstGeom prst="rect">
            <a:avLst/>
          </a:prstGeom>
          <a:noFill/>
          <a:ln>
            <a:noFill/>
          </a:ln>
        </p:spPr>
        <p:txBody>
          <a:bodyPr lIns="91425" tIns="45700" rIns="91425" bIns="45700" anchor="t" anchorCtr="0">
            <a:noAutofit/>
          </a:bodyPr>
          <a:lstStyle/>
          <a:p>
            <a:pPr marL="457200" indent="-457200">
              <a:buFont typeface="Arial" panose="020B0604020202020204" pitchFamily="34" charset="0"/>
              <a:buChar char="•"/>
            </a:pPr>
            <a:r>
              <a:rPr lang="en-US" sz="3600" b="1" dirty="0" smtClean="0">
                <a:latin typeface="Calibri" panose="020F0502020204030204" pitchFamily="34" charset="0"/>
                <a:cs typeface="Calibri" panose="020F0502020204030204" pitchFamily="34" charset="0"/>
              </a:rPr>
              <a:t>Social Distance Scale:</a:t>
            </a:r>
            <a:r>
              <a:rPr lang="en-US" sz="3600" dirty="0" smtClean="0">
                <a:latin typeface="Calibri" panose="020F0502020204030204" pitchFamily="34" charset="0"/>
                <a:cs typeface="Calibri" panose="020F0502020204030204" pitchFamily="34" charset="0"/>
              </a:rPr>
              <a:t> these questions gauged participants’ willingness to engage with the subject in a variety of social settings</a:t>
            </a:r>
          </a:p>
          <a:p>
            <a:pPr marL="457200" indent="-457200">
              <a:buFont typeface="Arial" panose="020B0604020202020204" pitchFamily="34" charset="0"/>
              <a:buChar char="•"/>
            </a:pPr>
            <a:r>
              <a:rPr lang="en-US" sz="3600" b="1" dirty="0" smtClean="0">
                <a:latin typeface="Calibri" panose="020F0502020204030204" pitchFamily="34" charset="0"/>
                <a:cs typeface="Calibri" panose="020F0502020204030204" pitchFamily="34" charset="0"/>
              </a:rPr>
              <a:t>Fear/Dangerousness</a:t>
            </a:r>
            <a:r>
              <a:rPr lang="en-US" sz="3600" dirty="0" smtClean="0">
                <a:latin typeface="Calibri" panose="020F0502020204030204" pitchFamily="34" charset="0"/>
                <a:cs typeface="Calibri" panose="020F0502020204030204" pitchFamily="34" charset="0"/>
              </a:rPr>
              <a:t>: these questions gauged perceived feelings of fear and dangerousness related to the hypothetical mother</a:t>
            </a:r>
          </a:p>
          <a:p>
            <a:pPr marL="457200" indent="-457200">
              <a:buFont typeface="Arial" panose="020B0604020202020204" pitchFamily="34" charset="0"/>
              <a:buChar char="•"/>
            </a:pPr>
            <a:r>
              <a:rPr lang="en-US" sz="3600" b="1" dirty="0" smtClean="0">
                <a:latin typeface="Calibri" panose="020F0502020204030204" pitchFamily="34" charset="0"/>
                <a:cs typeface="Calibri" panose="020F0502020204030204" pitchFamily="34" charset="0"/>
              </a:rPr>
              <a:t>Danger to the child:</a:t>
            </a:r>
            <a:r>
              <a:rPr lang="en-US" sz="3600" dirty="0" smtClean="0">
                <a:latin typeface="Calibri" panose="020F0502020204030204" pitchFamily="34" charset="0"/>
                <a:cs typeface="Calibri" panose="020F0502020204030204" pitchFamily="34" charset="0"/>
              </a:rPr>
              <a:t> participants were asked to rate on a seven point scale how dangerous they believed the mother to be towards her child</a:t>
            </a:r>
            <a:endParaRPr lang="en-US" sz="3600" b="1" dirty="0">
              <a:latin typeface="Calibri" panose="020F0502020204030204" pitchFamily="34" charset="0"/>
              <a:cs typeface="Calibri" panose="020F0502020204030204" pitchFamily="34" charset="0"/>
            </a:endParaRPr>
          </a:p>
        </p:txBody>
      </p:sp>
      <p:sp>
        <p:nvSpPr>
          <p:cNvPr id="36" name="Shape 147"/>
          <p:cNvSpPr txBox="1"/>
          <p:nvPr/>
        </p:nvSpPr>
        <p:spPr>
          <a:xfrm>
            <a:off x="1009964" y="30477723"/>
            <a:ext cx="11791636" cy="2059677"/>
          </a:xfrm>
          <a:prstGeom prst="rect">
            <a:avLst/>
          </a:prstGeom>
          <a:noFill/>
          <a:ln>
            <a:noFill/>
          </a:ln>
        </p:spPr>
        <p:txBody>
          <a:bodyPr lIns="91425" tIns="45700" rIns="91425" bIns="45700" anchor="t" anchorCtr="0">
            <a:noAutofit/>
          </a:bodyPr>
          <a:lstStyle/>
          <a:p>
            <a:pPr lvl="2"/>
            <a:r>
              <a:rPr lang="en-US" sz="3600" dirty="0" smtClean="0">
                <a:latin typeface="Calibri" panose="020F0502020204030204" pitchFamily="34" charset="0"/>
                <a:cs typeface="Calibri" panose="020F0502020204030204" pitchFamily="34" charset="0"/>
              </a:rPr>
              <a:t>Analytic plan:</a:t>
            </a:r>
          </a:p>
          <a:p>
            <a:pPr marL="457200" lvl="2" indent="-457200">
              <a:buFont typeface="Arial" panose="020B0604020202020204" pitchFamily="34" charset="0"/>
              <a:buChar char="•"/>
            </a:pPr>
            <a:r>
              <a:rPr lang="en-US" sz="3600" dirty="0" smtClean="0">
                <a:latin typeface="Calibri" panose="020F0502020204030204" pitchFamily="34" charset="0"/>
                <a:cs typeface="Calibri" panose="020F0502020204030204" pitchFamily="34" charset="0"/>
              </a:rPr>
              <a:t>One-way Analysis of Variance (ANOVA) </a:t>
            </a:r>
            <a:r>
              <a:rPr lang="en-US" sz="3600" dirty="0">
                <a:latin typeface="Calibri" panose="020F0502020204030204" pitchFamily="34" charset="0"/>
                <a:cs typeface="Calibri" panose="020F0502020204030204" pitchFamily="34" charset="0"/>
              </a:rPr>
              <a:t>to compare stigma and perceived dangerousness/fear across </a:t>
            </a:r>
            <a:r>
              <a:rPr lang="en-US" sz="3600" dirty="0" smtClean="0">
                <a:latin typeface="Calibri" panose="020F0502020204030204" pitchFamily="34" charset="0"/>
                <a:cs typeface="Calibri" panose="020F0502020204030204" pitchFamily="34" charset="0"/>
              </a:rPr>
              <a:t>conditions</a:t>
            </a:r>
            <a:endParaRPr lang="en-US" sz="3600" dirty="0" smtClean="0">
              <a:latin typeface="Calibri" panose="020F0502020204030204" pitchFamily="34" charset="0"/>
              <a:cs typeface="Calibri" panose="020F0502020204030204" pitchFamily="34" charset="0"/>
            </a:endParaRPr>
          </a:p>
        </p:txBody>
      </p:sp>
      <p:sp>
        <p:nvSpPr>
          <p:cNvPr id="37" name="Shape 129"/>
          <p:cNvSpPr/>
          <p:nvPr/>
        </p:nvSpPr>
        <p:spPr>
          <a:xfrm>
            <a:off x="30086713" y="5453100"/>
            <a:ext cx="228600" cy="27008100"/>
          </a:xfrm>
          <a:prstGeom prst="rect">
            <a:avLst/>
          </a:prstGeom>
          <a:solidFill>
            <a:srgbClr val="0070C0"/>
          </a:solid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5900" b="1" i="0" u="sng" strike="noStrike" cap="none">
              <a:solidFill>
                <a:schemeClr val="lt1"/>
              </a:solidFill>
              <a:latin typeface="Times New Roman"/>
              <a:ea typeface="Times New Roman"/>
              <a:cs typeface="Times New Roman"/>
              <a:sym typeface="Times New Roman"/>
            </a:endParaRPr>
          </a:p>
        </p:txBody>
      </p:sp>
      <p:sp>
        <p:nvSpPr>
          <p:cNvPr id="38" name="Shape 138"/>
          <p:cNvSpPr txBox="1"/>
          <p:nvPr/>
        </p:nvSpPr>
        <p:spPr>
          <a:xfrm>
            <a:off x="14083543" y="17639372"/>
            <a:ext cx="15024857" cy="840055"/>
          </a:xfrm>
          <a:prstGeom prst="rect">
            <a:avLst/>
          </a:prstGeom>
          <a:noFill/>
          <a:ln>
            <a:noFill/>
          </a:ln>
        </p:spPr>
        <p:txBody>
          <a:bodyPr lIns="91425" tIns="45700" rIns="91425" bIns="45700" anchor="t" anchorCtr="0">
            <a:noAutofit/>
          </a:bodyPr>
          <a:lstStyle/>
          <a:p>
            <a:pPr lvl="0">
              <a:buSzPct val="25000"/>
            </a:pPr>
            <a:r>
              <a:rPr lang="en-US" sz="4000" b="1" dirty="0" smtClean="0">
                <a:solidFill>
                  <a:schemeClr val="tx1"/>
                </a:solidFill>
                <a:latin typeface="Questrial"/>
                <a:ea typeface="Questrial"/>
                <a:cs typeface="Questrial"/>
                <a:sym typeface="Questrial"/>
              </a:rPr>
              <a:t>Table 1: </a:t>
            </a:r>
            <a:r>
              <a:rPr lang="en-US" sz="4000" dirty="0" smtClean="0">
                <a:solidFill>
                  <a:schemeClr val="tx1"/>
                </a:solidFill>
                <a:latin typeface="Questrial"/>
                <a:ea typeface="Questrial"/>
                <a:cs typeface="Questrial"/>
                <a:sym typeface="Questrial"/>
              </a:rPr>
              <a:t>Stigma scores by vignette group</a:t>
            </a:r>
            <a:endParaRPr lang="en-US" sz="4000" dirty="0">
              <a:solidFill>
                <a:schemeClr val="tx1"/>
              </a:solidFill>
              <a:latin typeface="Questrial"/>
              <a:ea typeface="Questrial"/>
              <a:cs typeface="Questrial"/>
              <a:sym typeface="Questrial"/>
            </a:endParaRPr>
          </a:p>
        </p:txBody>
      </p:sp>
      <p:sp>
        <p:nvSpPr>
          <p:cNvPr id="46" name="Shape 148"/>
          <p:cNvSpPr txBox="1"/>
          <p:nvPr/>
        </p:nvSpPr>
        <p:spPr>
          <a:xfrm>
            <a:off x="30688546" y="7045966"/>
            <a:ext cx="12301960" cy="5629629"/>
          </a:xfrm>
          <a:prstGeom prst="rect">
            <a:avLst/>
          </a:prstGeom>
          <a:noFill/>
          <a:ln>
            <a:noFill/>
          </a:ln>
        </p:spPr>
        <p:txBody>
          <a:bodyPr lIns="91425" tIns="45700" rIns="91425" bIns="45700" anchor="t" anchorCtr="0">
            <a:noAutofit/>
          </a:bodyPr>
          <a:lstStyle/>
          <a:p>
            <a:pPr lvl="1" defTabSz="844550">
              <a:lnSpc>
                <a:spcPct val="90000"/>
              </a:lnSpc>
              <a:spcBef>
                <a:spcPct val="0"/>
              </a:spcBef>
              <a:spcAft>
                <a:spcPct val="15000"/>
              </a:spcAft>
            </a:pPr>
            <a:r>
              <a:rPr lang="en-US" sz="3600" b="1" kern="1200" dirty="0">
                <a:latin typeface="Calibri" panose="020F0502020204030204" pitchFamily="34" charset="0"/>
                <a:cs typeface="Calibri" panose="020F0502020204030204" pitchFamily="34" charset="0"/>
              </a:rPr>
              <a:t>Social Distance</a:t>
            </a:r>
          </a:p>
          <a:p>
            <a:pPr marL="457200" lvl="1" indent="-457200" defTabSz="844550">
              <a:lnSpc>
                <a:spcPct val="90000"/>
              </a:lnSpc>
              <a:spcBef>
                <a:spcPct val="0"/>
              </a:spcBef>
              <a:spcAft>
                <a:spcPct val="15000"/>
              </a:spcAft>
              <a:buFont typeface="Arial"/>
              <a:buChar char="•"/>
            </a:pPr>
            <a:r>
              <a:rPr lang="en-US" sz="3600" kern="1200" dirty="0">
                <a:latin typeface="Calibri" panose="020F0502020204030204" pitchFamily="34" charset="0"/>
                <a:cs typeface="Calibri" panose="020F0502020204030204" pitchFamily="34" charset="0"/>
              </a:rPr>
              <a:t>Taboo, psychosis, and harm conditions was associated with more social distance when compared to depression and non-clinical control conditions (all </a:t>
            </a:r>
            <a:r>
              <a:rPr lang="en-US" sz="3600" i="1" kern="1200" dirty="0">
                <a:latin typeface="Calibri" panose="020F0502020204030204" pitchFamily="34" charset="0"/>
                <a:cs typeface="Calibri" panose="020F0502020204030204" pitchFamily="34" charset="0"/>
              </a:rPr>
              <a:t>p</a:t>
            </a:r>
            <a:r>
              <a:rPr lang="en-US" sz="3600" kern="1200" dirty="0">
                <a:latin typeface="Calibri" panose="020F0502020204030204" pitchFamily="34" charset="0"/>
                <a:cs typeface="Calibri" panose="020F0502020204030204" pitchFamily="34" charset="0"/>
              </a:rPr>
              <a:t>=0.000)</a:t>
            </a:r>
          </a:p>
          <a:p>
            <a:pPr marL="457200" lvl="1" indent="-457200" defTabSz="844550">
              <a:lnSpc>
                <a:spcPct val="90000"/>
              </a:lnSpc>
              <a:spcBef>
                <a:spcPct val="0"/>
              </a:spcBef>
              <a:spcAft>
                <a:spcPct val="15000"/>
              </a:spcAft>
              <a:buFont typeface="Arial"/>
              <a:buChar char="•"/>
            </a:pPr>
            <a:r>
              <a:rPr lang="en-US" sz="3600" kern="1200" dirty="0">
                <a:latin typeface="Calibri" panose="020F0502020204030204" pitchFamily="34" charset="0"/>
                <a:cs typeface="Calibri" panose="020F0502020204030204" pitchFamily="34" charset="0"/>
              </a:rPr>
              <a:t>Taboo condition was associated with more social distance compared to the contamination condition (</a:t>
            </a:r>
            <a:r>
              <a:rPr lang="en-US" sz="3600" i="1" kern="1200" dirty="0">
                <a:latin typeface="Calibri" panose="020F0502020204030204" pitchFamily="34" charset="0"/>
                <a:cs typeface="Calibri" panose="020F0502020204030204" pitchFamily="34" charset="0"/>
              </a:rPr>
              <a:t>p</a:t>
            </a:r>
            <a:r>
              <a:rPr lang="en-US" sz="3600" kern="1200" dirty="0">
                <a:latin typeface="Calibri" panose="020F0502020204030204" pitchFamily="34" charset="0"/>
                <a:cs typeface="Calibri" panose="020F0502020204030204" pitchFamily="34" charset="0"/>
              </a:rPr>
              <a:t>=0.001)</a:t>
            </a:r>
          </a:p>
          <a:p>
            <a:pPr marL="457200" lvl="1" indent="-457200" defTabSz="844550">
              <a:lnSpc>
                <a:spcPct val="90000"/>
              </a:lnSpc>
              <a:spcBef>
                <a:spcPct val="0"/>
              </a:spcBef>
              <a:spcAft>
                <a:spcPct val="15000"/>
              </a:spcAft>
              <a:buFont typeface="Arial"/>
              <a:buChar char="•"/>
            </a:pPr>
            <a:r>
              <a:rPr lang="en-US" sz="3600" kern="1200" dirty="0">
                <a:latin typeface="Calibri" panose="020F0502020204030204" pitchFamily="34" charset="0"/>
                <a:cs typeface="Calibri" panose="020F0502020204030204" pitchFamily="34" charset="0"/>
              </a:rPr>
              <a:t>Contamination condition was associated with more social distance compared to participants in the non-clinical control condition (</a:t>
            </a:r>
            <a:r>
              <a:rPr lang="en-US" sz="3600" i="1" kern="1200" dirty="0">
                <a:latin typeface="Calibri" panose="020F0502020204030204" pitchFamily="34" charset="0"/>
                <a:cs typeface="Calibri" panose="020F0502020204030204" pitchFamily="34" charset="0"/>
              </a:rPr>
              <a:t>p</a:t>
            </a:r>
            <a:r>
              <a:rPr lang="en-US" sz="3600" kern="1200" dirty="0">
                <a:latin typeface="Calibri" panose="020F0502020204030204" pitchFamily="34" charset="0"/>
                <a:cs typeface="Calibri" panose="020F0502020204030204" pitchFamily="34" charset="0"/>
              </a:rPr>
              <a:t>=0.001</a:t>
            </a:r>
            <a:r>
              <a:rPr lang="en-US" sz="3600" kern="1200" dirty="0" smtClean="0">
                <a:latin typeface="Calibri" panose="020F0502020204030204" pitchFamily="34" charset="0"/>
                <a:cs typeface="Calibri" panose="020F0502020204030204" pitchFamily="34" charset="0"/>
              </a:rPr>
              <a:t>)</a:t>
            </a:r>
          </a:p>
          <a:p>
            <a:pPr lvl="1" defTabSz="844550">
              <a:lnSpc>
                <a:spcPct val="90000"/>
              </a:lnSpc>
              <a:spcBef>
                <a:spcPct val="0"/>
              </a:spcBef>
              <a:spcAft>
                <a:spcPct val="15000"/>
              </a:spcAft>
            </a:pPr>
            <a:r>
              <a:rPr lang="en-US" sz="3600" b="1" kern="1200" dirty="0" smtClean="0">
                <a:latin typeface="Calibri" panose="020F0502020204030204" pitchFamily="34" charset="0"/>
                <a:cs typeface="Calibri" panose="020F0502020204030204" pitchFamily="34" charset="0"/>
              </a:rPr>
              <a:t>Fear and Dangerousness (towards participant)</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Taboo</a:t>
            </a:r>
            <a:r>
              <a:rPr lang="en-US" sz="3600" kern="1200" dirty="0">
                <a:latin typeface="Calibri" panose="020F0502020204030204" pitchFamily="34" charset="0"/>
                <a:cs typeface="Calibri" panose="020F0502020204030204" pitchFamily="34" charset="0"/>
              </a:rPr>
              <a:t>, psychosis, and harm conditions associated with more fear and dangerousness when compared to the depression, contamination, and non-clinical control conditions (all p&lt;0.05) </a:t>
            </a:r>
          </a:p>
          <a:p>
            <a:pPr lvl="1" defTabSz="844550">
              <a:lnSpc>
                <a:spcPct val="90000"/>
              </a:lnSpc>
              <a:spcBef>
                <a:spcPct val="0"/>
              </a:spcBef>
              <a:spcAft>
                <a:spcPct val="15000"/>
              </a:spcAft>
            </a:pPr>
            <a:r>
              <a:rPr lang="en-US" sz="3600" b="1" kern="1200" dirty="0">
                <a:latin typeface="Calibri" panose="020F0502020204030204" pitchFamily="34" charset="0"/>
                <a:cs typeface="Calibri" panose="020F0502020204030204" pitchFamily="34" charset="0"/>
              </a:rPr>
              <a:t>Dangerousness (towards the baby)</a:t>
            </a:r>
          </a:p>
          <a:p>
            <a:pPr marL="457200" lvl="1" indent="-457200" defTabSz="844550">
              <a:lnSpc>
                <a:spcPct val="90000"/>
              </a:lnSpc>
              <a:spcBef>
                <a:spcPct val="0"/>
              </a:spcBef>
              <a:spcAft>
                <a:spcPct val="15000"/>
              </a:spcAft>
              <a:buFont typeface="Arial"/>
              <a:buChar char="•"/>
            </a:pPr>
            <a:r>
              <a:rPr lang="en-US" sz="3600" kern="1200" dirty="0">
                <a:latin typeface="Calibri" panose="020F0502020204030204" pitchFamily="34" charset="0"/>
                <a:cs typeface="Calibri" panose="020F0502020204030204" pitchFamily="34" charset="0"/>
              </a:rPr>
              <a:t>Taboo, psychosis, and harm conditions perceived more danger to the hypothetical baby when compared to the depression, contamination/cleaning, and non-clinical control conditions (all p&lt;0.01)</a:t>
            </a:r>
          </a:p>
          <a:p>
            <a:pPr marL="457200" lvl="1" indent="-457200" defTabSz="844550">
              <a:lnSpc>
                <a:spcPct val="90000"/>
              </a:lnSpc>
              <a:spcBef>
                <a:spcPct val="0"/>
              </a:spcBef>
              <a:spcAft>
                <a:spcPct val="15000"/>
              </a:spcAft>
              <a:buFont typeface="Arial"/>
              <a:buChar char="•"/>
            </a:pPr>
            <a:endParaRPr lang="en-US" sz="3600" kern="1200" dirty="0" smtClean="0">
              <a:latin typeface="Calibri" panose="020F0502020204030204" pitchFamily="34" charset="0"/>
              <a:cs typeface="Calibri" panose="020F0502020204030204" pitchFamily="34" charset="0"/>
            </a:endParaRPr>
          </a:p>
          <a:p>
            <a:pPr marL="457200" lvl="1" indent="-457200" defTabSz="844550">
              <a:lnSpc>
                <a:spcPct val="90000"/>
              </a:lnSpc>
              <a:spcBef>
                <a:spcPct val="0"/>
              </a:spcBef>
              <a:spcAft>
                <a:spcPct val="15000"/>
              </a:spcAft>
              <a:buFont typeface="Arial"/>
              <a:buChar char="•"/>
            </a:pPr>
            <a:endParaRPr lang="en-US" sz="3600" kern="1200" dirty="0">
              <a:latin typeface="Calibri" panose="020F0502020204030204" pitchFamily="34" charset="0"/>
              <a:cs typeface="Calibri" panose="020F0502020204030204" pitchFamily="34" charset="0"/>
            </a:endParaRPr>
          </a:p>
        </p:txBody>
      </p:sp>
      <p:sp>
        <p:nvSpPr>
          <p:cNvPr id="47" name="Shape 148"/>
          <p:cNvSpPr txBox="1"/>
          <p:nvPr/>
        </p:nvSpPr>
        <p:spPr>
          <a:xfrm>
            <a:off x="14075199" y="29982795"/>
            <a:ext cx="15020914" cy="1792605"/>
          </a:xfrm>
          <a:prstGeom prst="rect">
            <a:avLst/>
          </a:prstGeom>
          <a:noFill/>
          <a:ln>
            <a:noFill/>
          </a:ln>
        </p:spPr>
        <p:txBody>
          <a:bodyPr lIns="91425" tIns="45700" rIns="91425" bIns="45700" anchor="t" anchorCtr="0">
            <a:noAutofit/>
          </a:bodyPr>
          <a:lstStyle/>
          <a:p>
            <a:pPr lvl="1" algn="ctr" defTabSz="844550">
              <a:lnSpc>
                <a:spcPct val="90000"/>
              </a:lnSpc>
              <a:spcBef>
                <a:spcPct val="0"/>
              </a:spcBef>
              <a:spcAft>
                <a:spcPct val="15000"/>
              </a:spcAft>
            </a:pPr>
            <a:r>
              <a:rPr lang="en-US" sz="6000" b="1" kern="1200" dirty="0" smtClean="0">
                <a:latin typeface="Calibri" panose="020F0502020204030204" pitchFamily="34" charset="0"/>
                <a:cs typeface="Calibri" panose="020F0502020204030204" pitchFamily="34" charset="0"/>
              </a:rPr>
              <a:t>Fear and dangerousness vary significantly between maternal health conditions.</a:t>
            </a:r>
            <a:r>
              <a:rPr lang="en-US" sz="5000" b="1" kern="1200" dirty="0" smtClean="0">
                <a:latin typeface="Calibri" panose="020F0502020204030204" pitchFamily="34" charset="0"/>
                <a:cs typeface="Calibri" panose="020F0502020204030204" pitchFamily="34" charset="0"/>
              </a:rPr>
              <a:t> </a:t>
            </a:r>
            <a:endParaRPr lang="en-US" sz="5000" b="1" kern="1200" dirty="0">
              <a:latin typeface="Calibri" panose="020F0502020204030204" pitchFamily="34" charset="0"/>
              <a:cs typeface="Calibri" panose="020F0502020204030204" pitchFamily="34" charset="0"/>
            </a:endParaRPr>
          </a:p>
        </p:txBody>
      </p:sp>
      <p:sp>
        <p:nvSpPr>
          <p:cNvPr id="48" name="Shape 145"/>
          <p:cNvSpPr/>
          <p:nvPr/>
        </p:nvSpPr>
        <p:spPr>
          <a:xfrm>
            <a:off x="14038006" y="5715000"/>
            <a:ext cx="15727212" cy="1026243"/>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Participant Demographics</a:t>
            </a:r>
            <a:endParaRPr lang="en-US" sz="5400" b="1" i="0" u="none" strike="noStrike" cap="none" dirty="0">
              <a:solidFill>
                <a:schemeClr val="lt1"/>
              </a:solidFill>
              <a:latin typeface="Questrial"/>
              <a:ea typeface="Questrial"/>
              <a:cs typeface="Questrial"/>
              <a:sym typeface="Questrial"/>
            </a:endParaRPr>
          </a:p>
        </p:txBody>
      </p:sp>
      <p:graphicFrame>
        <p:nvGraphicFramePr>
          <p:cNvPr id="51" name="Chart 50"/>
          <p:cNvGraphicFramePr>
            <a:graphicFrameLocks/>
          </p:cNvGraphicFramePr>
          <p:nvPr>
            <p:extLst>
              <p:ext uri="{D42A27DB-BD31-4B8C-83A1-F6EECF244321}">
                <p14:modId xmlns:p14="http://schemas.microsoft.com/office/powerpoint/2010/main" val="2230209052"/>
              </p:ext>
            </p:extLst>
          </p:nvPr>
        </p:nvGraphicFramePr>
        <p:xfrm>
          <a:off x="21738157" y="10210800"/>
          <a:ext cx="7886185" cy="5791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3" name="Chart 52"/>
          <p:cNvGraphicFramePr>
            <a:graphicFrameLocks/>
          </p:cNvGraphicFramePr>
          <p:nvPr>
            <p:extLst>
              <p:ext uri="{D42A27DB-BD31-4B8C-83A1-F6EECF244321}">
                <p14:modId xmlns:p14="http://schemas.microsoft.com/office/powerpoint/2010/main" val="2573812342"/>
              </p:ext>
            </p:extLst>
          </p:nvPr>
        </p:nvGraphicFramePr>
        <p:xfrm>
          <a:off x="14168029" y="10287000"/>
          <a:ext cx="8001000" cy="5791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5" name="Content Placeholder 3"/>
          <p:cNvGraphicFramePr>
            <a:graphicFrameLocks/>
          </p:cNvGraphicFramePr>
          <p:nvPr>
            <p:extLst>
              <p:ext uri="{D42A27DB-BD31-4B8C-83A1-F6EECF244321}">
                <p14:modId xmlns:p14="http://schemas.microsoft.com/office/powerpoint/2010/main" val="2746865040"/>
              </p:ext>
            </p:extLst>
          </p:nvPr>
        </p:nvGraphicFramePr>
        <p:xfrm>
          <a:off x="1000536" y="10578922"/>
          <a:ext cx="12317258" cy="80900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Rectangle 7"/>
          <p:cNvSpPr/>
          <p:nvPr/>
        </p:nvSpPr>
        <p:spPr>
          <a:xfrm>
            <a:off x="14155994" y="6934199"/>
            <a:ext cx="15456313" cy="3380926"/>
          </a:xfrm>
          <a:prstGeom prst="rect">
            <a:avLst/>
          </a:prstGeom>
        </p:spPr>
        <p:txBody>
          <a:bodyPr wrap="square">
            <a:spAutoFit/>
          </a:bodyPr>
          <a:lstStyle/>
          <a:p>
            <a:r>
              <a:rPr lang="en-US" sz="3600" dirty="0">
                <a:latin typeface="Calibri" panose="020F0502020204030204" pitchFamily="34" charset="0"/>
                <a:cs typeface="Calibri" panose="020F0502020204030204" pitchFamily="34" charset="0"/>
              </a:rPr>
              <a:t>Participants:</a:t>
            </a:r>
          </a:p>
          <a:p>
            <a:pPr marL="457200" indent="-457200">
              <a:buFont typeface="Arial" charset="0"/>
              <a:buChar char="•"/>
            </a:pPr>
            <a:r>
              <a:rPr lang="en-US" sz="3600" dirty="0">
                <a:latin typeface="Calibri" panose="020F0502020204030204" pitchFamily="34" charset="0"/>
                <a:cs typeface="Calibri" panose="020F0502020204030204" pitchFamily="34" charset="0"/>
              </a:rPr>
              <a:t>429 total participants  (age 18-73 years) who voluntarily use Mechanical Turk software to earn Amazon credit by completing electronic surveys </a:t>
            </a:r>
            <a:endParaRPr lang="en-US" sz="3600" dirty="0" smtClean="0">
              <a:latin typeface="Calibri" panose="020F0502020204030204" pitchFamily="34" charset="0"/>
              <a:cs typeface="Calibri" panose="020F0502020204030204" pitchFamily="34" charset="0"/>
            </a:endParaRPr>
          </a:p>
          <a:p>
            <a:pPr marL="457200" lvl="1" indent="-457200">
              <a:buFont typeface="Arial" charset="0"/>
              <a:buChar char="•"/>
            </a:pPr>
            <a:r>
              <a:rPr lang="en-US" sz="3400" b="1" kern="1200" dirty="0">
                <a:latin typeface="Calibri" panose="020F0502020204030204" pitchFamily="34" charset="0"/>
                <a:cs typeface="Calibri" panose="020F0502020204030204" pitchFamily="34" charset="0"/>
              </a:rPr>
              <a:t>Sex:</a:t>
            </a:r>
            <a:r>
              <a:rPr lang="en-US" sz="3400" kern="1200" dirty="0">
                <a:latin typeface="Calibri" panose="020F0502020204030204" pitchFamily="34" charset="0"/>
                <a:cs typeface="Calibri" panose="020F0502020204030204" pitchFamily="34" charset="0"/>
              </a:rPr>
              <a:t> 51% male (N=219)</a:t>
            </a:r>
          </a:p>
          <a:p>
            <a:pPr marL="457200" lvl="1" indent="-457200" defTabSz="844550">
              <a:lnSpc>
                <a:spcPct val="90000"/>
              </a:lnSpc>
              <a:spcBef>
                <a:spcPct val="0"/>
              </a:spcBef>
              <a:spcAft>
                <a:spcPct val="15000"/>
              </a:spcAft>
              <a:buFont typeface="Arial" charset="0"/>
              <a:buChar char="•"/>
            </a:pPr>
            <a:r>
              <a:rPr lang="en-US" sz="3400" b="1" kern="1200" dirty="0">
                <a:latin typeface="Calibri" panose="020F0502020204030204" pitchFamily="34" charset="0"/>
                <a:cs typeface="Calibri" panose="020F0502020204030204" pitchFamily="34" charset="0"/>
              </a:rPr>
              <a:t>Age</a:t>
            </a:r>
            <a:r>
              <a:rPr lang="en-US" sz="3400" kern="1200" dirty="0">
                <a:latin typeface="Calibri" panose="020F0502020204030204" pitchFamily="34" charset="0"/>
                <a:cs typeface="Calibri" panose="020F0502020204030204" pitchFamily="34" charset="0"/>
              </a:rPr>
              <a:t>: 75% of participants between the ages of 18-45 years </a:t>
            </a:r>
            <a:r>
              <a:rPr lang="en-US" sz="3400" kern="1200" dirty="0" smtClean="0">
                <a:latin typeface="Calibri" panose="020F0502020204030204" pitchFamily="34" charset="0"/>
                <a:cs typeface="Calibri" panose="020F0502020204030204" pitchFamily="34" charset="0"/>
              </a:rPr>
              <a:t>old</a:t>
            </a:r>
            <a:endParaRPr lang="en-US" sz="3600" dirty="0">
              <a:latin typeface="Calibri" panose="020F0502020204030204" pitchFamily="34" charset="0"/>
              <a:cs typeface="Calibri" panose="020F0502020204030204" pitchFamily="34" charset="0"/>
            </a:endParaRPr>
          </a:p>
          <a:p>
            <a:pPr lvl="2"/>
            <a:endParaRPr lang="en-US" sz="3600" dirty="0">
              <a:latin typeface="Calibri" panose="020F0502020204030204" pitchFamily="34" charset="0"/>
              <a:cs typeface="Calibri" panose="020F0502020204030204" pitchFamily="34" charset="0"/>
            </a:endParaRPr>
          </a:p>
        </p:txBody>
      </p:sp>
      <p:sp>
        <p:nvSpPr>
          <p:cNvPr id="49" name="Shape 145"/>
          <p:cNvSpPr/>
          <p:nvPr/>
        </p:nvSpPr>
        <p:spPr>
          <a:xfrm>
            <a:off x="854895" y="5675599"/>
            <a:ext cx="12462899" cy="911600"/>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Background</a:t>
            </a:r>
            <a:endParaRPr lang="en-US" sz="5400" b="1" i="0" u="none" strike="noStrike" cap="none" dirty="0">
              <a:solidFill>
                <a:schemeClr val="lt1"/>
              </a:solidFill>
              <a:latin typeface="Questrial"/>
              <a:ea typeface="Questrial"/>
              <a:cs typeface="Questrial"/>
              <a:sym typeface="Questrial"/>
            </a:endParaRPr>
          </a:p>
        </p:txBody>
      </p:sp>
      <p:sp>
        <p:nvSpPr>
          <p:cNvPr id="54" name="Shape 147"/>
          <p:cNvSpPr txBox="1"/>
          <p:nvPr/>
        </p:nvSpPr>
        <p:spPr>
          <a:xfrm>
            <a:off x="942091" y="6702774"/>
            <a:ext cx="11743200" cy="1137057"/>
          </a:xfrm>
          <a:prstGeom prst="rect">
            <a:avLst/>
          </a:prstGeom>
          <a:noFill/>
          <a:ln>
            <a:noFill/>
          </a:ln>
        </p:spPr>
        <p:txBody>
          <a:bodyPr lIns="91425" tIns="45700" rIns="91425" bIns="45700" anchor="t" anchorCtr="0">
            <a:noAutofit/>
          </a:bodyPr>
          <a:lstStyle/>
          <a:p>
            <a:r>
              <a:rPr lang="en-US" sz="3600" dirty="0">
                <a:latin typeface="Calibri" panose="020F0502020204030204" pitchFamily="34" charset="0"/>
                <a:ea typeface="Cambria" panose="02040503050406030204" pitchFamily="18" charset="0"/>
                <a:cs typeface="Calibri" panose="020F0502020204030204" pitchFamily="34" charset="0"/>
              </a:rPr>
              <a:t>Approximately 15-20% of pregnant women will experience postpartum depression (PPD),</a:t>
            </a:r>
            <a:r>
              <a:rPr lang="en-US" sz="3600" baseline="30000" dirty="0">
                <a:latin typeface="Calibri" panose="020F0502020204030204" pitchFamily="34" charset="0"/>
                <a:ea typeface="Cambria" panose="02040503050406030204" pitchFamily="18" charset="0"/>
                <a:cs typeface="Calibri" panose="020F0502020204030204" pitchFamily="34" charset="0"/>
              </a:rPr>
              <a:t>1</a:t>
            </a:r>
            <a:r>
              <a:rPr lang="en-US" sz="3600" dirty="0">
                <a:latin typeface="Calibri" panose="020F0502020204030204" pitchFamily="34" charset="0"/>
                <a:ea typeface="Cambria" panose="02040503050406030204" pitchFamily="18" charset="0"/>
                <a:cs typeface="Calibri" panose="020F0502020204030204" pitchFamily="34" charset="0"/>
              </a:rPr>
              <a:t> 2.43% will experience postpartum obsessive-compulsive disorder (POCD),</a:t>
            </a:r>
            <a:r>
              <a:rPr lang="en-US" sz="3600" baseline="30000" dirty="0">
                <a:latin typeface="Calibri" panose="020F0502020204030204" pitchFamily="34" charset="0"/>
                <a:ea typeface="Cambria" panose="02040503050406030204" pitchFamily="18" charset="0"/>
                <a:cs typeface="Calibri" panose="020F0502020204030204" pitchFamily="34" charset="0"/>
              </a:rPr>
              <a:t>2</a:t>
            </a:r>
            <a:r>
              <a:rPr lang="en-US" sz="3600" dirty="0">
                <a:latin typeface="Calibri" panose="020F0502020204030204" pitchFamily="34" charset="0"/>
                <a:ea typeface="Cambria" panose="02040503050406030204" pitchFamily="18" charset="0"/>
                <a:cs typeface="Calibri" panose="020F0502020204030204" pitchFamily="34" charset="0"/>
              </a:rPr>
              <a:t> and 0.01-0.2% of women will experience postpartum psychosis (PPP)</a:t>
            </a:r>
            <a:r>
              <a:rPr lang="en-US" sz="3600" baseline="30000" dirty="0">
                <a:latin typeface="Calibri" panose="020F0502020204030204" pitchFamily="34" charset="0"/>
                <a:ea typeface="Cambria" panose="02040503050406030204" pitchFamily="18" charset="0"/>
                <a:cs typeface="Calibri" panose="020F0502020204030204" pitchFamily="34" charset="0"/>
              </a:rPr>
              <a:t>3</a:t>
            </a:r>
            <a:endParaRPr lang="en-US" sz="3600" baseline="30000" dirty="0" smtClean="0">
              <a:latin typeface="Calibri" panose="020F0502020204030204" pitchFamily="34" charset="0"/>
              <a:cs typeface="Calibri" panose="020F0502020204030204" pitchFamily="34" charset="0"/>
            </a:endParaRPr>
          </a:p>
        </p:txBody>
      </p:sp>
      <p:sp>
        <p:nvSpPr>
          <p:cNvPr id="56" name="Shape 143"/>
          <p:cNvSpPr/>
          <p:nvPr/>
        </p:nvSpPr>
        <p:spPr>
          <a:xfrm>
            <a:off x="30682607" y="16840200"/>
            <a:ext cx="12347656" cy="1790700"/>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Implications for Research and Practices</a:t>
            </a:r>
            <a:endParaRPr lang="en-US" sz="5400" b="1" i="0" u="none" strike="noStrike" cap="none" dirty="0">
              <a:solidFill>
                <a:schemeClr val="lt1"/>
              </a:solidFill>
              <a:latin typeface="Questrial"/>
              <a:ea typeface="Questrial"/>
              <a:cs typeface="Questrial"/>
              <a:sym typeface="Questrial"/>
            </a:endParaRPr>
          </a:p>
        </p:txBody>
      </p:sp>
      <p:sp>
        <p:nvSpPr>
          <p:cNvPr id="57" name="Shape 148"/>
          <p:cNvSpPr txBox="1"/>
          <p:nvPr/>
        </p:nvSpPr>
        <p:spPr>
          <a:xfrm>
            <a:off x="30632400" y="19021071"/>
            <a:ext cx="12301960" cy="5629629"/>
          </a:xfrm>
          <a:prstGeom prst="rect">
            <a:avLst/>
          </a:prstGeom>
          <a:noFill/>
          <a:ln>
            <a:noFill/>
          </a:ln>
        </p:spPr>
        <p:txBody>
          <a:bodyPr lIns="91425" tIns="45700" rIns="91425" bIns="45700" anchor="t" anchorCtr="0">
            <a:noAutofit/>
          </a:bodyPr>
          <a:lstStyle/>
          <a:p>
            <a:pPr lvl="1" defTabSz="844550">
              <a:lnSpc>
                <a:spcPct val="90000"/>
              </a:lnSpc>
              <a:spcBef>
                <a:spcPct val="0"/>
              </a:spcBef>
              <a:spcAft>
                <a:spcPct val="15000"/>
              </a:spcAft>
            </a:pPr>
            <a:r>
              <a:rPr lang="en-US" sz="3600" b="1" kern="1200" dirty="0" smtClean="0">
                <a:latin typeface="Calibri" panose="020F0502020204030204" pitchFamily="34" charset="0"/>
                <a:cs typeface="Calibri" panose="020F0502020204030204" pitchFamily="34" charset="0"/>
              </a:rPr>
              <a:t>Research (current future directions)</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Examine predictive factors (sex, knowledge, motherhood status, parenting status, etc. on awareness)</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Examine self-stigma among mothers experiencing these conditions</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Examine stigma and diagnostic accuracy among medical professionals</a:t>
            </a:r>
            <a:endParaRPr lang="en-US" sz="3600" kern="1200" dirty="0">
              <a:latin typeface="Calibri" panose="020F0502020204030204" pitchFamily="34" charset="0"/>
              <a:cs typeface="Calibri" panose="020F0502020204030204" pitchFamily="34" charset="0"/>
            </a:endParaRPr>
          </a:p>
          <a:p>
            <a:pPr lvl="1" defTabSz="844550">
              <a:lnSpc>
                <a:spcPct val="90000"/>
              </a:lnSpc>
              <a:spcBef>
                <a:spcPct val="0"/>
              </a:spcBef>
              <a:spcAft>
                <a:spcPct val="15000"/>
              </a:spcAft>
            </a:pPr>
            <a:r>
              <a:rPr lang="en-US" sz="3600" b="1" kern="1200" dirty="0" smtClean="0">
                <a:latin typeface="Calibri" panose="020F0502020204030204" pitchFamily="34" charset="0"/>
                <a:cs typeface="Calibri" panose="020F0502020204030204" pitchFamily="34" charset="0"/>
              </a:rPr>
              <a:t>Practice</a:t>
            </a:r>
            <a:endParaRPr lang="en-US" sz="3600" b="1" kern="1200" dirty="0">
              <a:latin typeface="Calibri" panose="020F0502020204030204" pitchFamily="34" charset="0"/>
              <a:cs typeface="Calibri" panose="020F0502020204030204" pitchFamily="34" charset="0"/>
            </a:endParaRP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Incorporating less well known disorders into birth classes and educational practices</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Normalize symptoms</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Present a clearer picture of motherhood to patients, friends and family</a:t>
            </a:r>
          </a:p>
          <a:p>
            <a:pPr marL="457200" lvl="1" indent="-457200" defTabSz="844550">
              <a:lnSpc>
                <a:spcPct val="90000"/>
              </a:lnSpc>
              <a:spcBef>
                <a:spcPct val="0"/>
              </a:spcBef>
              <a:spcAft>
                <a:spcPct val="15000"/>
              </a:spcAft>
              <a:buFont typeface="Arial"/>
              <a:buChar char="•"/>
            </a:pPr>
            <a:r>
              <a:rPr lang="en-US" sz="3600" kern="1200" dirty="0" smtClean="0">
                <a:latin typeface="Calibri" panose="020F0502020204030204" pitchFamily="34" charset="0"/>
                <a:cs typeface="Calibri" panose="020F0502020204030204" pitchFamily="34" charset="0"/>
              </a:rPr>
              <a:t>Increase </a:t>
            </a:r>
            <a:r>
              <a:rPr lang="en-US" sz="3600" kern="1200" dirty="0">
                <a:latin typeface="Calibri" panose="020F0502020204030204" pitchFamily="34" charset="0"/>
                <a:cs typeface="Calibri" panose="020F0502020204030204" pitchFamily="34" charset="0"/>
              </a:rPr>
              <a:t>science writing and educational efforts to decrease stigma</a:t>
            </a:r>
          </a:p>
          <a:p>
            <a:pPr marL="457200" lvl="1" indent="-457200" defTabSz="844550">
              <a:lnSpc>
                <a:spcPct val="90000"/>
              </a:lnSpc>
              <a:spcBef>
                <a:spcPct val="0"/>
              </a:spcBef>
              <a:spcAft>
                <a:spcPct val="15000"/>
              </a:spcAft>
              <a:buFont typeface="Arial"/>
              <a:buChar char="•"/>
            </a:pPr>
            <a:endParaRPr lang="en-US" sz="3600" kern="1200" dirty="0" smtClean="0">
              <a:latin typeface="Calibri" panose="020F0502020204030204" pitchFamily="34" charset="0"/>
              <a:cs typeface="Calibri" panose="020F0502020204030204" pitchFamily="34" charset="0"/>
            </a:endParaRPr>
          </a:p>
          <a:p>
            <a:pPr marL="457200" lvl="1" indent="-457200" defTabSz="844550">
              <a:lnSpc>
                <a:spcPct val="90000"/>
              </a:lnSpc>
              <a:spcBef>
                <a:spcPct val="0"/>
              </a:spcBef>
              <a:spcAft>
                <a:spcPct val="15000"/>
              </a:spcAft>
              <a:buFont typeface="Arial"/>
              <a:buChar char="•"/>
            </a:pPr>
            <a:endParaRPr lang="en-US" sz="3600" kern="1200" dirty="0">
              <a:latin typeface="Calibri" panose="020F0502020204030204" pitchFamily="34" charset="0"/>
              <a:cs typeface="Calibri" panose="020F0502020204030204" pitchFamily="34" charset="0"/>
            </a:endParaRPr>
          </a:p>
        </p:txBody>
      </p:sp>
      <p:sp>
        <p:nvSpPr>
          <p:cNvPr id="58" name="Shape 144"/>
          <p:cNvSpPr/>
          <p:nvPr/>
        </p:nvSpPr>
        <p:spPr>
          <a:xfrm>
            <a:off x="30701157" y="27241500"/>
            <a:ext cx="12347656" cy="990600"/>
          </a:xfrm>
          <a:prstGeom prst="roundRect">
            <a:avLst>
              <a:gd name="adj" fmla="val 16667"/>
            </a:avLst>
          </a:prstGeom>
          <a:solidFill>
            <a:srgbClr val="FF8D1E"/>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400" b="1" i="0" u="none" strike="noStrike" cap="none" dirty="0" smtClean="0">
                <a:solidFill>
                  <a:schemeClr val="lt1"/>
                </a:solidFill>
                <a:latin typeface="Questrial"/>
                <a:ea typeface="Questrial"/>
                <a:cs typeface="Questrial"/>
                <a:sym typeface="Questrial"/>
              </a:rPr>
              <a:t>References</a:t>
            </a:r>
            <a:endParaRPr lang="en-US" sz="5400" b="1" i="0" u="none" strike="noStrike" cap="none" dirty="0">
              <a:solidFill>
                <a:schemeClr val="lt1"/>
              </a:solidFill>
              <a:latin typeface="Questrial"/>
              <a:ea typeface="Questrial"/>
              <a:cs typeface="Questrial"/>
              <a:sym typeface="Questrial"/>
            </a:endParaRPr>
          </a:p>
        </p:txBody>
      </p:sp>
      <p:sp>
        <p:nvSpPr>
          <p:cNvPr id="59" name="Shape 149"/>
          <p:cNvSpPr txBox="1"/>
          <p:nvPr/>
        </p:nvSpPr>
        <p:spPr>
          <a:xfrm>
            <a:off x="30796156" y="28308300"/>
            <a:ext cx="12256844" cy="1955006"/>
          </a:xfrm>
          <a:prstGeom prst="rect">
            <a:avLst/>
          </a:prstGeom>
          <a:noFill/>
          <a:ln>
            <a:noFill/>
          </a:ln>
        </p:spPr>
        <p:txBody>
          <a:bodyPr lIns="91425" tIns="45700" rIns="91425" bIns="45700" anchor="t" anchorCtr="0">
            <a:noAutofit/>
          </a:bodyPr>
          <a:lstStyle/>
          <a:p>
            <a:pPr marL="457200" lvl="0" indent="-457200">
              <a:buClr>
                <a:srgbClr val="000000"/>
              </a:buClr>
              <a:buSzPct val="100000"/>
              <a:buFont typeface="+mj-lt"/>
              <a:buAutoNum type="arabicPeriod"/>
            </a:pPr>
            <a:r>
              <a:rPr lang="en-US" sz="2000" dirty="0" smtClean="0"/>
              <a:t>O‘Hara</a:t>
            </a:r>
            <a:r>
              <a:rPr lang="en-US" sz="2000" dirty="0"/>
              <a:t>, M. W., &amp; Swain, A. M. (1996). Rates and risk of postpartum depression—a meta-analysis. </a:t>
            </a:r>
            <a:r>
              <a:rPr lang="en-US" sz="2000" i="1" dirty="0"/>
              <a:t>International review of psychiatry</a:t>
            </a:r>
            <a:r>
              <a:rPr lang="en-US" sz="2000" dirty="0"/>
              <a:t>, </a:t>
            </a:r>
            <a:r>
              <a:rPr lang="en-US" sz="2000" i="1" dirty="0"/>
              <a:t>8</a:t>
            </a:r>
            <a:r>
              <a:rPr lang="en-US" sz="2000" dirty="0"/>
              <a:t>(1), 37-54</a:t>
            </a:r>
            <a:r>
              <a:rPr lang="en-US" sz="2000" dirty="0" smtClean="0"/>
              <a:t>.</a:t>
            </a:r>
          </a:p>
          <a:p>
            <a:pPr marL="457200" lvl="0" indent="-457200">
              <a:buClr>
                <a:srgbClr val="000000"/>
              </a:buClr>
              <a:buSzPct val="100000"/>
              <a:buFont typeface="+mj-lt"/>
              <a:buAutoNum type="arabicPeriod"/>
            </a:pPr>
            <a:r>
              <a:rPr lang="en-US" sz="2000" dirty="0"/>
              <a:t>Russell, E. J., Fawcett, J. M., &amp; </a:t>
            </a:r>
            <a:r>
              <a:rPr lang="en-US" sz="2000" dirty="0" err="1"/>
              <a:t>Mazmanian</a:t>
            </a:r>
            <a:r>
              <a:rPr lang="en-US" sz="2000" dirty="0"/>
              <a:t>, D. (2013). Risk of obsessive-compulsive disorder in pregnant and postpartum women: a meta-analysis</a:t>
            </a:r>
            <a:r>
              <a:rPr lang="en-US" sz="2000" dirty="0" smtClean="0"/>
              <a:t>.</a:t>
            </a:r>
            <a:r>
              <a:rPr lang="en-US" sz="2000" i="1" dirty="0" smtClean="0"/>
              <a:t> Journal of </a:t>
            </a:r>
            <a:r>
              <a:rPr lang="en-US" sz="2000" i="1" dirty="0"/>
              <a:t>Affective Disorders, </a:t>
            </a:r>
            <a:r>
              <a:rPr lang="en-US" sz="2000" i="1" dirty="0" smtClean="0"/>
              <a:t>74</a:t>
            </a:r>
            <a:r>
              <a:rPr lang="en-US" sz="2000" dirty="0" smtClean="0"/>
              <a:t>(4), 377-385.</a:t>
            </a:r>
          </a:p>
          <a:p>
            <a:pPr marL="457200" lvl="0" indent="-457200">
              <a:buClr>
                <a:srgbClr val="000000"/>
              </a:buClr>
              <a:buSzPct val="100000"/>
              <a:buFont typeface="+mj-lt"/>
              <a:buAutoNum type="arabicPeriod"/>
            </a:pPr>
            <a:r>
              <a:rPr lang="en-US" sz="2000" dirty="0" err="1" smtClean="0"/>
              <a:t>VanderKruik</a:t>
            </a:r>
            <a:r>
              <a:rPr lang="en-US" sz="2000" dirty="0"/>
              <a:t>, R., </a:t>
            </a:r>
            <a:r>
              <a:rPr lang="en-US" sz="2000" dirty="0" err="1"/>
              <a:t>Barreix</a:t>
            </a:r>
            <a:r>
              <a:rPr lang="en-US" sz="2000" dirty="0"/>
              <a:t>, M., Chou, D., Allen, T., Say, L., &amp; Cohen, L. S. (2017). The global prevalence of postpartum psychosis: a systematic review. </a:t>
            </a:r>
            <a:r>
              <a:rPr lang="en-US" sz="2000" i="1" dirty="0"/>
              <a:t>BMC psychiatry</a:t>
            </a:r>
            <a:r>
              <a:rPr lang="en-US" sz="2000" dirty="0"/>
              <a:t>, </a:t>
            </a:r>
            <a:r>
              <a:rPr lang="en-US" sz="2000" i="1" dirty="0"/>
              <a:t>17</a:t>
            </a:r>
            <a:r>
              <a:rPr lang="en-US" sz="2000" dirty="0"/>
              <a:t>(1), 272</a:t>
            </a:r>
            <a:r>
              <a:rPr lang="en-US" sz="2000" dirty="0" smtClean="0"/>
              <a:t>.</a:t>
            </a:r>
          </a:p>
          <a:p>
            <a:pPr marL="457200" lvl="0" indent="-457200">
              <a:buClr>
                <a:srgbClr val="000000"/>
              </a:buClr>
              <a:buSzPct val="100000"/>
              <a:buFont typeface="+mj-lt"/>
              <a:buAutoNum type="arabicPeriod"/>
            </a:pPr>
            <a:endParaRPr lang="en-US" sz="2000" dirty="0">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54961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5815</TotalTime>
  <Words>828</Words>
  <Application>Microsoft Office PowerPoint</Application>
  <PresentationFormat>Custom</PresentationFormat>
  <Paragraphs>100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Questrial</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Cooke,Danielle L</dc:creator>
  <cp:lastModifiedBy>BHU</cp:lastModifiedBy>
  <cp:revision>145</cp:revision>
  <dcterms:modified xsi:type="dcterms:W3CDTF">2020-05-13T22:28:57Z</dcterms:modified>
</cp:coreProperties>
</file>