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62" r:id="rId2"/>
  </p:sldIdLst>
  <p:sldSz cx="50292000" cy="2514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67" userDrawn="1">
          <p15:clr>
            <a:srgbClr val="A4A3A4"/>
          </p15:clr>
        </p15:guide>
        <p15:guide id="2" pos="157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4172"/>
    <a:srgbClr val="1F73C7"/>
    <a:srgbClr val="195C9F"/>
    <a:srgbClr val="EE8F4C"/>
    <a:srgbClr val="07385B"/>
    <a:srgbClr val="A1D0D0"/>
    <a:srgbClr val="0063A5"/>
    <a:srgbClr val="0021A5"/>
    <a:srgbClr val="68B6B4"/>
    <a:srgbClr val="003C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91" autoAdjust="0"/>
    <p:restoredTop sz="96407" autoAdjust="0"/>
  </p:normalViewPr>
  <p:slideViewPr>
    <p:cSldViewPr snapToGrid="0" showGuides="1">
      <p:cViewPr varScale="1">
        <p:scale>
          <a:sx n="21" d="100"/>
          <a:sy n="21" d="100"/>
        </p:scale>
        <p:origin x="96" y="336"/>
      </p:cViewPr>
      <p:guideLst>
        <p:guide orient="horz" pos="8067"/>
        <p:guide pos="1575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6B2052-ED9A-4A7A-ABA3-9F1F19F25248}" type="datetimeFigureOut">
              <a:rPr lang="en-US" smtClean="0"/>
              <a:t>4/20/2021</a:t>
            </a:fld>
            <a:endParaRPr lang="en-US"/>
          </a:p>
        </p:txBody>
      </p:sp>
      <p:sp>
        <p:nvSpPr>
          <p:cNvPr id="4" name="Slide Image Placeholder 3"/>
          <p:cNvSpPr>
            <a:spLocks noGrp="1" noRot="1" noChangeAspect="1"/>
          </p:cNvSpPr>
          <p:nvPr>
            <p:ph type="sldImg" idx="2"/>
          </p:nvPr>
        </p:nvSpPr>
        <p:spPr>
          <a:xfrm>
            <a:off x="342900" y="1143000"/>
            <a:ext cx="61722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B06820-6980-4FDF-BA50-CA84A9E0D552}" type="slidenum">
              <a:rPr lang="en-US" smtClean="0"/>
              <a:t>‹#›</a:t>
            </a:fld>
            <a:endParaRPr lang="en-US"/>
          </a:p>
        </p:txBody>
      </p:sp>
    </p:spTree>
    <p:extLst>
      <p:ext uri="{BB962C8B-B14F-4D97-AF65-F5344CB8AC3E}">
        <p14:creationId xmlns:p14="http://schemas.microsoft.com/office/powerpoint/2010/main" val="2126313353"/>
      </p:ext>
    </p:extLst>
  </p:cSld>
  <p:clrMap bg1="lt1" tx1="dk1" bg2="lt2" tx2="dk2" accent1="accent1" accent2="accent2" accent3="accent3" accent4="accent4" accent5="accent5" accent6="accent6" hlink="hlink" folHlink="folHlink"/>
  <p:notesStyle>
    <a:lvl1pPr marL="0" algn="l" defTabSz="897705" rtl="0" eaLnBrk="1" latinLnBrk="0" hangingPunct="1">
      <a:defRPr sz="1179" kern="1200">
        <a:solidFill>
          <a:schemeClr val="tx1"/>
        </a:solidFill>
        <a:latin typeface="+mn-lt"/>
        <a:ea typeface="+mn-ea"/>
        <a:cs typeface="+mn-cs"/>
      </a:defRPr>
    </a:lvl1pPr>
    <a:lvl2pPr marL="448853" algn="l" defTabSz="897705" rtl="0" eaLnBrk="1" latinLnBrk="0" hangingPunct="1">
      <a:defRPr sz="1179" kern="1200">
        <a:solidFill>
          <a:schemeClr val="tx1"/>
        </a:solidFill>
        <a:latin typeface="+mn-lt"/>
        <a:ea typeface="+mn-ea"/>
        <a:cs typeface="+mn-cs"/>
      </a:defRPr>
    </a:lvl2pPr>
    <a:lvl3pPr marL="897705" algn="l" defTabSz="897705" rtl="0" eaLnBrk="1" latinLnBrk="0" hangingPunct="1">
      <a:defRPr sz="1179" kern="1200">
        <a:solidFill>
          <a:schemeClr val="tx1"/>
        </a:solidFill>
        <a:latin typeface="+mn-lt"/>
        <a:ea typeface="+mn-ea"/>
        <a:cs typeface="+mn-cs"/>
      </a:defRPr>
    </a:lvl3pPr>
    <a:lvl4pPr marL="1346557" algn="l" defTabSz="897705" rtl="0" eaLnBrk="1" latinLnBrk="0" hangingPunct="1">
      <a:defRPr sz="1179" kern="1200">
        <a:solidFill>
          <a:schemeClr val="tx1"/>
        </a:solidFill>
        <a:latin typeface="+mn-lt"/>
        <a:ea typeface="+mn-ea"/>
        <a:cs typeface="+mn-cs"/>
      </a:defRPr>
    </a:lvl4pPr>
    <a:lvl5pPr marL="1795410" algn="l" defTabSz="897705" rtl="0" eaLnBrk="1" latinLnBrk="0" hangingPunct="1">
      <a:defRPr sz="1179" kern="1200">
        <a:solidFill>
          <a:schemeClr val="tx1"/>
        </a:solidFill>
        <a:latin typeface="+mn-lt"/>
        <a:ea typeface="+mn-ea"/>
        <a:cs typeface="+mn-cs"/>
      </a:defRPr>
    </a:lvl5pPr>
    <a:lvl6pPr marL="2244263" algn="l" defTabSz="897705" rtl="0" eaLnBrk="1" latinLnBrk="0" hangingPunct="1">
      <a:defRPr sz="1179" kern="1200">
        <a:solidFill>
          <a:schemeClr val="tx1"/>
        </a:solidFill>
        <a:latin typeface="+mn-lt"/>
        <a:ea typeface="+mn-ea"/>
        <a:cs typeface="+mn-cs"/>
      </a:defRPr>
    </a:lvl6pPr>
    <a:lvl7pPr marL="2693116" algn="l" defTabSz="897705" rtl="0" eaLnBrk="1" latinLnBrk="0" hangingPunct="1">
      <a:defRPr sz="1179" kern="1200">
        <a:solidFill>
          <a:schemeClr val="tx1"/>
        </a:solidFill>
        <a:latin typeface="+mn-lt"/>
        <a:ea typeface="+mn-ea"/>
        <a:cs typeface="+mn-cs"/>
      </a:defRPr>
    </a:lvl7pPr>
    <a:lvl8pPr marL="3141970" algn="l" defTabSz="897705" rtl="0" eaLnBrk="1" latinLnBrk="0" hangingPunct="1">
      <a:defRPr sz="1179" kern="1200">
        <a:solidFill>
          <a:schemeClr val="tx1"/>
        </a:solidFill>
        <a:latin typeface="+mn-lt"/>
        <a:ea typeface="+mn-ea"/>
        <a:cs typeface="+mn-cs"/>
      </a:defRPr>
    </a:lvl8pPr>
    <a:lvl9pPr marL="3590823" algn="l" defTabSz="897705" rtl="0" eaLnBrk="1" latinLnBrk="0" hangingPunct="1">
      <a:defRPr sz="117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1143000"/>
            <a:ext cx="61722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B06820-6980-4FDF-BA50-CA84A9E0D552}" type="slidenum">
              <a:rPr lang="en-US" smtClean="0"/>
              <a:t>1</a:t>
            </a:fld>
            <a:endParaRPr lang="en-US"/>
          </a:p>
        </p:txBody>
      </p:sp>
    </p:spTree>
    <p:extLst>
      <p:ext uri="{BB962C8B-B14F-4D97-AF65-F5344CB8AC3E}">
        <p14:creationId xmlns:p14="http://schemas.microsoft.com/office/powerpoint/2010/main" val="3520166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86500" y="4115331"/>
            <a:ext cx="37719000" cy="8754533"/>
          </a:xfrm>
        </p:spPr>
        <p:txBody>
          <a:bodyPr anchor="b"/>
          <a:lstStyle>
            <a:lvl1pPr algn="ctr">
              <a:defRPr sz="22000"/>
            </a:lvl1pPr>
          </a:lstStyle>
          <a:p>
            <a:r>
              <a:rPr lang="en-US"/>
              <a:t>Click to edit Master title style</a:t>
            </a:r>
            <a:endParaRPr lang="en-US" dirty="0"/>
          </a:p>
        </p:txBody>
      </p:sp>
      <p:sp>
        <p:nvSpPr>
          <p:cNvPr id="3" name="Subtitle 2"/>
          <p:cNvSpPr>
            <a:spLocks noGrp="1"/>
          </p:cNvSpPr>
          <p:nvPr>
            <p:ph type="subTitle" idx="1"/>
          </p:nvPr>
        </p:nvSpPr>
        <p:spPr>
          <a:xfrm>
            <a:off x="6286500" y="13207473"/>
            <a:ext cx="37719000" cy="6071127"/>
          </a:xfrm>
        </p:spPr>
        <p:txBody>
          <a:bodyPr/>
          <a:lstStyle>
            <a:lvl1pPr marL="0" indent="0" algn="ctr">
              <a:buNone/>
              <a:defRPr sz="8800"/>
            </a:lvl1pPr>
            <a:lvl2pPr marL="1676415" indent="0" algn="ctr">
              <a:buNone/>
              <a:defRPr sz="7333"/>
            </a:lvl2pPr>
            <a:lvl3pPr marL="3352830" indent="0" algn="ctr">
              <a:buNone/>
              <a:defRPr sz="6600"/>
            </a:lvl3pPr>
            <a:lvl4pPr marL="5029246" indent="0" algn="ctr">
              <a:buNone/>
              <a:defRPr sz="5867"/>
            </a:lvl4pPr>
            <a:lvl5pPr marL="6705661" indent="0" algn="ctr">
              <a:buNone/>
              <a:defRPr sz="5867"/>
            </a:lvl5pPr>
            <a:lvl6pPr marL="8382076" indent="0" algn="ctr">
              <a:buNone/>
              <a:defRPr sz="5867"/>
            </a:lvl6pPr>
            <a:lvl7pPr marL="10058491" indent="0" algn="ctr">
              <a:buNone/>
              <a:defRPr sz="5867"/>
            </a:lvl7pPr>
            <a:lvl8pPr marL="11734907" indent="0" algn="ctr">
              <a:buNone/>
              <a:defRPr sz="5867"/>
            </a:lvl8pPr>
            <a:lvl9pPr marL="13411322" indent="0" algn="ctr">
              <a:buNone/>
              <a:defRPr sz="58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D6D895-CBC1-452A-A067-8CD6E7735259}"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D356C-FE46-4E18-9839-923B5BEBEFF8}" type="slidenum">
              <a:rPr lang="en-US" smtClean="0"/>
              <a:t>‹#›</a:t>
            </a:fld>
            <a:endParaRPr lang="en-US"/>
          </a:p>
        </p:txBody>
      </p:sp>
    </p:spTree>
    <p:extLst>
      <p:ext uri="{BB962C8B-B14F-4D97-AF65-F5344CB8AC3E}">
        <p14:creationId xmlns:p14="http://schemas.microsoft.com/office/powerpoint/2010/main" val="505662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D6D895-CBC1-452A-A067-8CD6E7735259}"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D356C-FE46-4E18-9839-923B5BEBEFF8}" type="slidenum">
              <a:rPr lang="en-US" smtClean="0"/>
              <a:t>‹#›</a:t>
            </a:fld>
            <a:endParaRPr lang="en-US"/>
          </a:p>
        </p:txBody>
      </p:sp>
    </p:spTree>
    <p:extLst>
      <p:ext uri="{BB962C8B-B14F-4D97-AF65-F5344CB8AC3E}">
        <p14:creationId xmlns:p14="http://schemas.microsoft.com/office/powerpoint/2010/main" val="560177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990212" y="1338792"/>
            <a:ext cx="10844213" cy="21310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57575" y="1338792"/>
            <a:ext cx="31903988" cy="213100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D6D895-CBC1-452A-A067-8CD6E7735259}"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D356C-FE46-4E18-9839-923B5BEBEFF8}" type="slidenum">
              <a:rPr lang="en-US" smtClean="0"/>
              <a:t>‹#›</a:t>
            </a:fld>
            <a:endParaRPr lang="en-US"/>
          </a:p>
        </p:txBody>
      </p:sp>
    </p:spTree>
    <p:extLst>
      <p:ext uri="{BB962C8B-B14F-4D97-AF65-F5344CB8AC3E}">
        <p14:creationId xmlns:p14="http://schemas.microsoft.com/office/powerpoint/2010/main" val="2975605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D6D895-CBC1-452A-A067-8CD6E7735259}"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D356C-FE46-4E18-9839-923B5BEBEFF8}" type="slidenum">
              <a:rPr lang="en-US" smtClean="0"/>
              <a:t>‹#›</a:t>
            </a:fld>
            <a:endParaRPr lang="en-US"/>
          </a:p>
        </p:txBody>
      </p:sp>
    </p:spTree>
    <p:extLst>
      <p:ext uri="{BB962C8B-B14F-4D97-AF65-F5344CB8AC3E}">
        <p14:creationId xmlns:p14="http://schemas.microsoft.com/office/powerpoint/2010/main" val="1210872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31381" y="6269041"/>
            <a:ext cx="43376850" cy="10460036"/>
          </a:xfrm>
        </p:spPr>
        <p:txBody>
          <a:bodyPr anchor="b"/>
          <a:lstStyle>
            <a:lvl1pPr>
              <a:defRPr sz="22000"/>
            </a:lvl1pPr>
          </a:lstStyle>
          <a:p>
            <a:r>
              <a:rPr lang="en-US"/>
              <a:t>Click to edit Master title style</a:t>
            </a:r>
            <a:endParaRPr lang="en-US" dirty="0"/>
          </a:p>
        </p:txBody>
      </p:sp>
      <p:sp>
        <p:nvSpPr>
          <p:cNvPr id="3" name="Text Placeholder 2"/>
          <p:cNvSpPr>
            <a:spLocks noGrp="1"/>
          </p:cNvSpPr>
          <p:nvPr>
            <p:ph type="body" idx="1"/>
          </p:nvPr>
        </p:nvSpPr>
        <p:spPr>
          <a:xfrm>
            <a:off x="3431381" y="16828033"/>
            <a:ext cx="43376850" cy="5500686"/>
          </a:xfrm>
        </p:spPr>
        <p:txBody>
          <a:bodyPr/>
          <a:lstStyle>
            <a:lvl1pPr marL="0" indent="0">
              <a:buNone/>
              <a:defRPr sz="8800">
                <a:solidFill>
                  <a:schemeClr val="tx1">
                    <a:tint val="75000"/>
                  </a:schemeClr>
                </a:solidFill>
              </a:defRPr>
            </a:lvl1pPr>
            <a:lvl2pPr marL="1676415" indent="0">
              <a:buNone/>
              <a:defRPr sz="7333">
                <a:solidFill>
                  <a:schemeClr val="tx1">
                    <a:tint val="75000"/>
                  </a:schemeClr>
                </a:solidFill>
              </a:defRPr>
            </a:lvl2pPr>
            <a:lvl3pPr marL="3352830" indent="0">
              <a:buNone/>
              <a:defRPr sz="6600">
                <a:solidFill>
                  <a:schemeClr val="tx1">
                    <a:tint val="75000"/>
                  </a:schemeClr>
                </a:solidFill>
              </a:defRPr>
            </a:lvl3pPr>
            <a:lvl4pPr marL="5029246" indent="0">
              <a:buNone/>
              <a:defRPr sz="5867">
                <a:solidFill>
                  <a:schemeClr val="tx1">
                    <a:tint val="75000"/>
                  </a:schemeClr>
                </a:solidFill>
              </a:defRPr>
            </a:lvl4pPr>
            <a:lvl5pPr marL="6705661" indent="0">
              <a:buNone/>
              <a:defRPr sz="5867">
                <a:solidFill>
                  <a:schemeClr val="tx1">
                    <a:tint val="75000"/>
                  </a:schemeClr>
                </a:solidFill>
              </a:defRPr>
            </a:lvl5pPr>
            <a:lvl6pPr marL="8382076" indent="0">
              <a:buNone/>
              <a:defRPr sz="5867">
                <a:solidFill>
                  <a:schemeClr val="tx1">
                    <a:tint val="75000"/>
                  </a:schemeClr>
                </a:solidFill>
              </a:defRPr>
            </a:lvl6pPr>
            <a:lvl7pPr marL="10058491" indent="0">
              <a:buNone/>
              <a:defRPr sz="5867">
                <a:solidFill>
                  <a:schemeClr val="tx1">
                    <a:tint val="75000"/>
                  </a:schemeClr>
                </a:solidFill>
              </a:defRPr>
            </a:lvl7pPr>
            <a:lvl8pPr marL="11734907" indent="0">
              <a:buNone/>
              <a:defRPr sz="5867">
                <a:solidFill>
                  <a:schemeClr val="tx1">
                    <a:tint val="75000"/>
                  </a:schemeClr>
                </a:solidFill>
              </a:defRPr>
            </a:lvl8pPr>
            <a:lvl9pPr marL="13411322" indent="0">
              <a:buNone/>
              <a:defRPr sz="58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D6D895-CBC1-452A-A067-8CD6E7735259}"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D356C-FE46-4E18-9839-923B5BEBEFF8}" type="slidenum">
              <a:rPr lang="en-US" smtClean="0"/>
              <a:t>‹#›</a:t>
            </a:fld>
            <a:endParaRPr lang="en-US"/>
          </a:p>
        </p:txBody>
      </p:sp>
    </p:spTree>
    <p:extLst>
      <p:ext uri="{BB962C8B-B14F-4D97-AF65-F5344CB8AC3E}">
        <p14:creationId xmlns:p14="http://schemas.microsoft.com/office/powerpoint/2010/main" val="544117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457575" y="6693958"/>
            <a:ext cx="21374100" cy="159549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460325" y="6693958"/>
            <a:ext cx="21374100" cy="159549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D6D895-CBC1-452A-A067-8CD6E7735259}"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D356C-FE46-4E18-9839-923B5BEBEFF8}" type="slidenum">
              <a:rPr lang="en-US" smtClean="0"/>
              <a:t>‹#›</a:t>
            </a:fld>
            <a:endParaRPr lang="en-US"/>
          </a:p>
        </p:txBody>
      </p:sp>
    </p:spTree>
    <p:extLst>
      <p:ext uri="{BB962C8B-B14F-4D97-AF65-F5344CB8AC3E}">
        <p14:creationId xmlns:p14="http://schemas.microsoft.com/office/powerpoint/2010/main" val="88848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64126" y="1338793"/>
            <a:ext cx="43376850" cy="486039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64128" y="6164264"/>
            <a:ext cx="21275871" cy="3021011"/>
          </a:xfrm>
        </p:spPr>
        <p:txBody>
          <a:bodyPr anchor="b"/>
          <a:lstStyle>
            <a:lvl1pPr marL="0" indent="0">
              <a:buNone/>
              <a:defRPr sz="8800" b="1"/>
            </a:lvl1pPr>
            <a:lvl2pPr marL="1676415" indent="0">
              <a:buNone/>
              <a:defRPr sz="7333" b="1"/>
            </a:lvl2pPr>
            <a:lvl3pPr marL="3352830" indent="0">
              <a:buNone/>
              <a:defRPr sz="6600" b="1"/>
            </a:lvl3pPr>
            <a:lvl4pPr marL="5029246" indent="0">
              <a:buNone/>
              <a:defRPr sz="5867" b="1"/>
            </a:lvl4pPr>
            <a:lvl5pPr marL="6705661" indent="0">
              <a:buNone/>
              <a:defRPr sz="5867" b="1"/>
            </a:lvl5pPr>
            <a:lvl6pPr marL="8382076" indent="0">
              <a:buNone/>
              <a:defRPr sz="5867" b="1"/>
            </a:lvl6pPr>
            <a:lvl7pPr marL="10058491" indent="0">
              <a:buNone/>
              <a:defRPr sz="5867" b="1"/>
            </a:lvl7pPr>
            <a:lvl8pPr marL="11734907" indent="0">
              <a:buNone/>
              <a:defRPr sz="5867" b="1"/>
            </a:lvl8pPr>
            <a:lvl9pPr marL="13411322" indent="0">
              <a:buNone/>
              <a:defRPr sz="5867" b="1"/>
            </a:lvl9pPr>
          </a:lstStyle>
          <a:p>
            <a:pPr lvl="0"/>
            <a:r>
              <a:rPr lang="en-US"/>
              <a:t>Edit Master text styles</a:t>
            </a:r>
          </a:p>
        </p:txBody>
      </p:sp>
      <p:sp>
        <p:nvSpPr>
          <p:cNvPr id="4" name="Content Placeholder 3"/>
          <p:cNvSpPr>
            <a:spLocks noGrp="1"/>
          </p:cNvSpPr>
          <p:nvPr>
            <p:ph sz="half" idx="2"/>
          </p:nvPr>
        </p:nvSpPr>
        <p:spPr>
          <a:xfrm>
            <a:off x="3464128" y="9185275"/>
            <a:ext cx="21275871" cy="135101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460325" y="6164264"/>
            <a:ext cx="21380651" cy="3021011"/>
          </a:xfrm>
        </p:spPr>
        <p:txBody>
          <a:bodyPr anchor="b"/>
          <a:lstStyle>
            <a:lvl1pPr marL="0" indent="0">
              <a:buNone/>
              <a:defRPr sz="8800" b="1"/>
            </a:lvl1pPr>
            <a:lvl2pPr marL="1676415" indent="0">
              <a:buNone/>
              <a:defRPr sz="7333" b="1"/>
            </a:lvl2pPr>
            <a:lvl3pPr marL="3352830" indent="0">
              <a:buNone/>
              <a:defRPr sz="6600" b="1"/>
            </a:lvl3pPr>
            <a:lvl4pPr marL="5029246" indent="0">
              <a:buNone/>
              <a:defRPr sz="5867" b="1"/>
            </a:lvl4pPr>
            <a:lvl5pPr marL="6705661" indent="0">
              <a:buNone/>
              <a:defRPr sz="5867" b="1"/>
            </a:lvl5pPr>
            <a:lvl6pPr marL="8382076" indent="0">
              <a:buNone/>
              <a:defRPr sz="5867" b="1"/>
            </a:lvl6pPr>
            <a:lvl7pPr marL="10058491" indent="0">
              <a:buNone/>
              <a:defRPr sz="5867" b="1"/>
            </a:lvl7pPr>
            <a:lvl8pPr marL="11734907" indent="0">
              <a:buNone/>
              <a:defRPr sz="5867" b="1"/>
            </a:lvl8pPr>
            <a:lvl9pPr marL="13411322" indent="0">
              <a:buNone/>
              <a:defRPr sz="5867" b="1"/>
            </a:lvl9pPr>
          </a:lstStyle>
          <a:p>
            <a:pPr lvl="0"/>
            <a:r>
              <a:rPr lang="en-US"/>
              <a:t>Edit Master text styles</a:t>
            </a:r>
          </a:p>
        </p:txBody>
      </p:sp>
      <p:sp>
        <p:nvSpPr>
          <p:cNvPr id="6" name="Content Placeholder 5"/>
          <p:cNvSpPr>
            <a:spLocks noGrp="1"/>
          </p:cNvSpPr>
          <p:nvPr>
            <p:ph sz="quarter" idx="4"/>
          </p:nvPr>
        </p:nvSpPr>
        <p:spPr>
          <a:xfrm>
            <a:off x="25460325" y="9185275"/>
            <a:ext cx="21380651" cy="135101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D6D895-CBC1-452A-A067-8CD6E7735259}" type="datetimeFigureOut">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CD356C-FE46-4E18-9839-923B5BEBEFF8}" type="slidenum">
              <a:rPr lang="en-US" smtClean="0"/>
              <a:t>‹#›</a:t>
            </a:fld>
            <a:endParaRPr lang="en-US"/>
          </a:p>
        </p:txBody>
      </p:sp>
    </p:spTree>
    <p:extLst>
      <p:ext uri="{BB962C8B-B14F-4D97-AF65-F5344CB8AC3E}">
        <p14:creationId xmlns:p14="http://schemas.microsoft.com/office/powerpoint/2010/main" val="41977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D6D895-CBC1-452A-A067-8CD6E7735259}" type="datetimeFigureOut">
              <a:rPr lang="en-US" smtClean="0"/>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CD356C-FE46-4E18-9839-923B5BEBEFF8}" type="slidenum">
              <a:rPr lang="en-US" smtClean="0"/>
              <a:t>‹#›</a:t>
            </a:fld>
            <a:endParaRPr lang="en-US"/>
          </a:p>
        </p:txBody>
      </p:sp>
    </p:spTree>
    <p:extLst>
      <p:ext uri="{BB962C8B-B14F-4D97-AF65-F5344CB8AC3E}">
        <p14:creationId xmlns:p14="http://schemas.microsoft.com/office/powerpoint/2010/main" val="2981341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6D895-CBC1-452A-A067-8CD6E7735259}" type="datetimeFigureOut">
              <a:rPr lang="en-US" smtClean="0"/>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CD356C-FE46-4E18-9839-923B5BEBEFF8}" type="slidenum">
              <a:rPr lang="en-US" smtClean="0"/>
              <a:t>‹#›</a:t>
            </a:fld>
            <a:endParaRPr lang="en-US"/>
          </a:p>
        </p:txBody>
      </p:sp>
    </p:spTree>
    <p:extLst>
      <p:ext uri="{BB962C8B-B14F-4D97-AF65-F5344CB8AC3E}">
        <p14:creationId xmlns:p14="http://schemas.microsoft.com/office/powerpoint/2010/main" val="369779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4127" y="1676400"/>
            <a:ext cx="16220478" cy="5867400"/>
          </a:xfrm>
        </p:spPr>
        <p:txBody>
          <a:bodyPr anchor="b"/>
          <a:lstStyle>
            <a:lvl1pPr>
              <a:defRPr sz="11733"/>
            </a:lvl1pPr>
          </a:lstStyle>
          <a:p>
            <a:r>
              <a:rPr lang="en-US"/>
              <a:t>Click to edit Master title style</a:t>
            </a:r>
            <a:endParaRPr lang="en-US" dirty="0"/>
          </a:p>
        </p:txBody>
      </p:sp>
      <p:sp>
        <p:nvSpPr>
          <p:cNvPr id="3" name="Content Placeholder 2"/>
          <p:cNvSpPr>
            <a:spLocks noGrp="1"/>
          </p:cNvSpPr>
          <p:nvPr>
            <p:ph idx="1"/>
          </p:nvPr>
        </p:nvSpPr>
        <p:spPr>
          <a:xfrm>
            <a:off x="21380651" y="3620560"/>
            <a:ext cx="25460325" cy="17869958"/>
          </a:xfrm>
        </p:spPr>
        <p:txBody>
          <a:bodyPr/>
          <a:lstStyle>
            <a:lvl1pPr>
              <a:defRPr sz="11733"/>
            </a:lvl1pPr>
            <a:lvl2pPr>
              <a:defRPr sz="10267"/>
            </a:lvl2pPr>
            <a:lvl3pPr>
              <a:defRPr sz="8800"/>
            </a:lvl3pPr>
            <a:lvl4pPr>
              <a:defRPr sz="7333"/>
            </a:lvl4pPr>
            <a:lvl5pPr>
              <a:defRPr sz="7333"/>
            </a:lvl5pPr>
            <a:lvl6pPr>
              <a:defRPr sz="7333"/>
            </a:lvl6pPr>
            <a:lvl7pPr>
              <a:defRPr sz="7333"/>
            </a:lvl7pPr>
            <a:lvl8pPr>
              <a:defRPr sz="7333"/>
            </a:lvl8pPr>
            <a:lvl9pPr>
              <a:defRPr sz="73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64127" y="7543800"/>
            <a:ext cx="16220478" cy="13975823"/>
          </a:xfrm>
        </p:spPr>
        <p:txBody>
          <a:bodyPr/>
          <a:lstStyle>
            <a:lvl1pPr marL="0" indent="0">
              <a:buNone/>
              <a:defRPr sz="5867"/>
            </a:lvl1pPr>
            <a:lvl2pPr marL="1676415" indent="0">
              <a:buNone/>
              <a:defRPr sz="5133"/>
            </a:lvl2pPr>
            <a:lvl3pPr marL="3352830" indent="0">
              <a:buNone/>
              <a:defRPr sz="4400"/>
            </a:lvl3pPr>
            <a:lvl4pPr marL="5029246" indent="0">
              <a:buNone/>
              <a:defRPr sz="3667"/>
            </a:lvl4pPr>
            <a:lvl5pPr marL="6705661" indent="0">
              <a:buNone/>
              <a:defRPr sz="3667"/>
            </a:lvl5pPr>
            <a:lvl6pPr marL="8382076" indent="0">
              <a:buNone/>
              <a:defRPr sz="3667"/>
            </a:lvl6pPr>
            <a:lvl7pPr marL="10058491" indent="0">
              <a:buNone/>
              <a:defRPr sz="3667"/>
            </a:lvl7pPr>
            <a:lvl8pPr marL="11734907" indent="0">
              <a:buNone/>
              <a:defRPr sz="3667"/>
            </a:lvl8pPr>
            <a:lvl9pPr marL="13411322" indent="0">
              <a:buNone/>
              <a:defRPr sz="3667"/>
            </a:lvl9pPr>
          </a:lstStyle>
          <a:p>
            <a:pPr lvl="0"/>
            <a:r>
              <a:rPr lang="en-US"/>
              <a:t>Edit Master text styles</a:t>
            </a:r>
          </a:p>
        </p:txBody>
      </p:sp>
      <p:sp>
        <p:nvSpPr>
          <p:cNvPr id="5" name="Date Placeholder 4"/>
          <p:cNvSpPr>
            <a:spLocks noGrp="1"/>
          </p:cNvSpPr>
          <p:nvPr>
            <p:ph type="dt" sz="half" idx="10"/>
          </p:nvPr>
        </p:nvSpPr>
        <p:spPr/>
        <p:txBody>
          <a:bodyPr/>
          <a:lstStyle/>
          <a:p>
            <a:fld id="{59D6D895-CBC1-452A-A067-8CD6E7735259}"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D356C-FE46-4E18-9839-923B5BEBEFF8}" type="slidenum">
              <a:rPr lang="en-US" smtClean="0"/>
              <a:t>‹#›</a:t>
            </a:fld>
            <a:endParaRPr lang="en-US"/>
          </a:p>
        </p:txBody>
      </p:sp>
    </p:spTree>
    <p:extLst>
      <p:ext uri="{BB962C8B-B14F-4D97-AF65-F5344CB8AC3E}">
        <p14:creationId xmlns:p14="http://schemas.microsoft.com/office/powerpoint/2010/main" val="428185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4127" y="1676400"/>
            <a:ext cx="16220478" cy="5867400"/>
          </a:xfrm>
        </p:spPr>
        <p:txBody>
          <a:bodyPr anchor="b"/>
          <a:lstStyle>
            <a:lvl1pPr>
              <a:defRPr sz="11733"/>
            </a:lvl1pPr>
          </a:lstStyle>
          <a:p>
            <a:r>
              <a:rPr lang="en-US"/>
              <a:t>Click to edit Master title style</a:t>
            </a:r>
            <a:endParaRPr lang="en-US" dirty="0"/>
          </a:p>
        </p:txBody>
      </p:sp>
      <p:sp>
        <p:nvSpPr>
          <p:cNvPr id="3" name="Picture Placeholder 2"/>
          <p:cNvSpPr>
            <a:spLocks noGrp="1" noChangeAspect="1"/>
          </p:cNvSpPr>
          <p:nvPr>
            <p:ph type="pic" idx="1"/>
          </p:nvPr>
        </p:nvSpPr>
        <p:spPr>
          <a:xfrm>
            <a:off x="21380651" y="3620560"/>
            <a:ext cx="25460325" cy="17869958"/>
          </a:xfrm>
        </p:spPr>
        <p:txBody>
          <a:bodyPr anchor="t"/>
          <a:lstStyle>
            <a:lvl1pPr marL="0" indent="0">
              <a:buNone/>
              <a:defRPr sz="11733"/>
            </a:lvl1pPr>
            <a:lvl2pPr marL="1676415" indent="0">
              <a:buNone/>
              <a:defRPr sz="10267"/>
            </a:lvl2pPr>
            <a:lvl3pPr marL="3352830" indent="0">
              <a:buNone/>
              <a:defRPr sz="8800"/>
            </a:lvl3pPr>
            <a:lvl4pPr marL="5029246" indent="0">
              <a:buNone/>
              <a:defRPr sz="7333"/>
            </a:lvl4pPr>
            <a:lvl5pPr marL="6705661" indent="0">
              <a:buNone/>
              <a:defRPr sz="7333"/>
            </a:lvl5pPr>
            <a:lvl6pPr marL="8382076" indent="0">
              <a:buNone/>
              <a:defRPr sz="7333"/>
            </a:lvl6pPr>
            <a:lvl7pPr marL="10058491" indent="0">
              <a:buNone/>
              <a:defRPr sz="7333"/>
            </a:lvl7pPr>
            <a:lvl8pPr marL="11734907" indent="0">
              <a:buNone/>
              <a:defRPr sz="7333"/>
            </a:lvl8pPr>
            <a:lvl9pPr marL="13411322" indent="0">
              <a:buNone/>
              <a:defRPr sz="7333"/>
            </a:lvl9pPr>
          </a:lstStyle>
          <a:p>
            <a:r>
              <a:rPr lang="en-US"/>
              <a:t>Click icon to add picture</a:t>
            </a:r>
            <a:endParaRPr lang="en-US" dirty="0"/>
          </a:p>
        </p:txBody>
      </p:sp>
      <p:sp>
        <p:nvSpPr>
          <p:cNvPr id="4" name="Text Placeholder 3"/>
          <p:cNvSpPr>
            <a:spLocks noGrp="1"/>
          </p:cNvSpPr>
          <p:nvPr>
            <p:ph type="body" sz="half" idx="2"/>
          </p:nvPr>
        </p:nvSpPr>
        <p:spPr>
          <a:xfrm>
            <a:off x="3464127" y="7543800"/>
            <a:ext cx="16220478" cy="13975823"/>
          </a:xfrm>
        </p:spPr>
        <p:txBody>
          <a:bodyPr/>
          <a:lstStyle>
            <a:lvl1pPr marL="0" indent="0">
              <a:buNone/>
              <a:defRPr sz="5867"/>
            </a:lvl1pPr>
            <a:lvl2pPr marL="1676415" indent="0">
              <a:buNone/>
              <a:defRPr sz="5133"/>
            </a:lvl2pPr>
            <a:lvl3pPr marL="3352830" indent="0">
              <a:buNone/>
              <a:defRPr sz="4400"/>
            </a:lvl3pPr>
            <a:lvl4pPr marL="5029246" indent="0">
              <a:buNone/>
              <a:defRPr sz="3667"/>
            </a:lvl4pPr>
            <a:lvl5pPr marL="6705661" indent="0">
              <a:buNone/>
              <a:defRPr sz="3667"/>
            </a:lvl5pPr>
            <a:lvl6pPr marL="8382076" indent="0">
              <a:buNone/>
              <a:defRPr sz="3667"/>
            </a:lvl6pPr>
            <a:lvl7pPr marL="10058491" indent="0">
              <a:buNone/>
              <a:defRPr sz="3667"/>
            </a:lvl7pPr>
            <a:lvl8pPr marL="11734907" indent="0">
              <a:buNone/>
              <a:defRPr sz="3667"/>
            </a:lvl8pPr>
            <a:lvl9pPr marL="13411322" indent="0">
              <a:buNone/>
              <a:defRPr sz="3667"/>
            </a:lvl9pPr>
          </a:lstStyle>
          <a:p>
            <a:pPr lvl="0"/>
            <a:r>
              <a:rPr lang="en-US"/>
              <a:t>Edit Master text styles</a:t>
            </a:r>
          </a:p>
        </p:txBody>
      </p:sp>
      <p:sp>
        <p:nvSpPr>
          <p:cNvPr id="5" name="Date Placeholder 4"/>
          <p:cNvSpPr>
            <a:spLocks noGrp="1"/>
          </p:cNvSpPr>
          <p:nvPr>
            <p:ph type="dt" sz="half" idx="10"/>
          </p:nvPr>
        </p:nvSpPr>
        <p:spPr/>
        <p:txBody>
          <a:bodyPr/>
          <a:lstStyle/>
          <a:p>
            <a:fld id="{59D6D895-CBC1-452A-A067-8CD6E7735259}"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D356C-FE46-4E18-9839-923B5BEBEFF8}" type="slidenum">
              <a:rPr lang="en-US" smtClean="0"/>
              <a:t>‹#›</a:t>
            </a:fld>
            <a:endParaRPr lang="en-US"/>
          </a:p>
        </p:txBody>
      </p:sp>
    </p:spTree>
    <p:extLst>
      <p:ext uri="{BB962C8B-B14F-4D97-AF65-F5344CB8AC3E}">
        <p14:creationId xmlns:p14="http://schemas.microsoft.com/office/powerpoint/2010/main" val="362991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57575" y="1338793"/>
            <a:ext cx="43376850" cy="48603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57575" y="6693958"/>
            <a:ext cx="43376850" cy="159549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57575" y="23306618"/>
            <a:ext cx="11315700" cy="1338792"/>
          </a:xfrm>
          <a:prstGeom prst="rect">
            <a:avLst/>
          </a:prstGeom>
        </p:spPr>
        <p:txBody>
          <a:bodyPr vert="horz" lIns="91440" tIns="45720" rIns="91440" bIns="45720" rtlCol="0" anchor="ctr"/>
          <a:lstStyle>
            <a:lvl1pPr algn="l">
              <a:defRPr sz="4400">
                <a:solidFill>
                  <a:schemeClr val="tx1">
                    <a:tint val="75000"/>
                  </a:schemeClr>
                </a:solidFill>
              </a:defRPr>
            </a:lvl1pPr>
          </a:lstStyle>
          <a:p>
            <a:fld id="{59D6D895-CBC1-452A-A067-8CD6E7735259}" type="datetimeFigureOut">
              <a:rPr lang="en-US" smtClean="0"/>
              <a:t>4/20/2021</a:t>
            </a:fld>
            <a:endParaRPr lang="en-US"/>
          </a:p>
        </p:txBody>
      </p:sp>
      <p:sp>
        <p:nvSpPr>
          <p:cNvPr id="5" name="Footer Placeholder 4"/>
          <p:cNvSpPr>
            <a:spLocks noGrp="1"/>
          </p:cNvSpPr>
          <p:nvPr>
            <p:ph type="ftr" sz="quarter" idx="3"/>
          </p:nvPr>
        </p:nvSpPr>
        <p:spPr>
          <a:xfrm>
            <a:off x="16659225" y="23306618"/>
            <a:ext cx="16973550" cy="1338792"/>
          </a:xfrm>
          <a:prstGeom prst="rect">
            <a:avLst/>
          </a:prstGeom>
        </p:spPr>
        <p:txBody>
          <a:bodyPr vert="horz" lIns="91440" tIns="45720" rIns="91440" bIns="45720" rtlCol="0" anchor="ctr"/>
          <a:lstStyle>
            <a:lvl1pPr algn="ctr">
              <a:defRPr sz="4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5518725" y="23306618"/>
            <a:ext cx="11315700" cy="1338792"/>
          </a:xfrm>
          <a:prstGeom prst="rect">
            <a:avLst/>
          </a:prstGeom>
        </p:spPr>
        <p:txBody>
          <a:bodyPr vert="horz" lIns="91440" tIns="45720" rIns="91440" bIns="45720" rtlCol="0" anchor="ctr"/>
          <a:lstStyle>
            <a:lvl1pPr algn="r">
              <a:defRPr sz="4400">
                <a:solidFill>
                  <a:schemeClr val="tx1">
                    <a:tint val="75000"/>
                  </a:schemeClr>
                </a:solidFill>
              </a:defRPr>
            </a:lvl1pPr>
          </a:lstStyle>
          <a:p>
            <a:fld id="{06CD356C-FE46-4E18-9839-923B5BEBEFF8}" type="slidenum">
              <a:rPr lang="en-US" smtClean="0"/>
              <a:t>‹#›</a:t>
            </a:fld>
            <a:endParaRPr lang="en-US"/>
          </a:p>
        </p:txBody>
      </p:sp>
    </p:spTree>
    <p:extLst>
      <p:ext uri="{BB962C8B-B14F-4D97-AF65-F5344CB8AC3E}">
        <p14:creationId xmlns:p14="http://schemas.microsoft.com/office/powerpoint/2010/main" val="167642669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352830" rtl="0" eaLnBrk="1" latinLnBrk="0" hangingPunct="1">
        <a:lnSpc>
          <a:spcPct val="90000"/>
        </a:lnSpc>
        <a:spcBef>
          <a:spcPct val="0"/>
        </a:spcBef>
        <a:buNone/>
        <a:defRPr sz="16133" kern="1200">
          <a:solidFill>
            <a:schemeClr val="tx1"/>
          </a:solidFill>
          <a:latin typeface="+mj-lt"/>
          <a:ea typeface="+mj-ea"/>
          <a:cs typeface="+mj-cs"/>
        </a:defRPr>
      </a:lvl1pPr>
    </p:titleStyle>
    <p:bodyStyle>
      <a:lvl1pPr marL="838208" indent="-838208" algn="l" defTabSz="3352830" rtl="0" eaLnBrk="1" latinLnBrk="0" hangingPunct="1">
        <a:lnSpc>
          <a:spcPct val="90000"/>
        </a:lnSpc>
        <a:spcBef>
          <a:spcPts val="3667"/>
        </a:spcBef>
        <a:buFont typeface="Arial" panose="020B0604020202020204" pitchFamily="34" charset="0"/>
        <a:buChar char="•"/>
        <a:defRPr sz="10267" kern="1200">
          <a:solidFill>
            <a:schemeClr val="tx1"/>
          </a:solidFill>
          <a:latin typeface="+mn-lt"/>
          <a:ea typeface="+mn-ea"/>
          <a:cs typeface="+mn-cs"/>
        </a:defRPr>
      </a:lvl1pPr>
      <a:lvl2pPr marL="2514623" indent="-838208" algn="l" defTabSz="3352830" rtl="0" eaLnBrk="1" latinLnBrk="0" hangingPunct="1">
        <a:lnSpc>
          <a:spcPct val="90000"/>
        </a:lnSpc>
        <a:spcBef>
          <a:spcPts val="1833"/>
        </a:spcBef>
        <a:buFont typeface="Arial" panose="020B0604020202020204" pitchFamily="34" charset="0"/>
        <a:buChar char="•"/>
        <a:defRPr sz="8800" kern="1200">
          <a:solidFill>
            <a:schemeClr val="tx1"/>
          </a:solidFill>
          <a:latin typeface="+mn-lt"/>
          <a:ea typeface="+mn-ea"/>
          <a:cs typeface="+mn-cs"/>
        </a:defRPr>
      </a:lvl2pPr>
      <a:lvl3pPr marL="4191038" indent="-838208" algn="l" defTabSz="3352830" rtl="0" eaLnBrk="1" latinLnBrk="0" hangingPunct="1">
        <a:lnSpc>
          <a:spcPct val="90000"/>
        </a:lnSpc>
        <a:spcBef>
          <a:spcPts val="1833"/>
        </a:spcBef>
        <a:buFont typeface="Arial" panose="020B0604020202020204" pitchFamily="34" charset="0"/>
        <a:buChar char="•"/>
        <a:defRPr sz="7333" kern="1200">
          <a:solidFill>
            <a:schemeClr val="tx1"/>
          </a:solidFill>
          <a:latin typeface="+mn-lt"/>
          <a:ea typeface="+mn-ea"/>
          <a:cs typeface="+mn-cs"/>
        </a:defRPr>
      </a:lvl3pPr>
      <a:lvl4pPr marL="5867453"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4pPr>
      <a:lvl5pPr marL="7543869"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5pPr>
      <a:lvl6pPr marL="9220284"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6pPr>
      <a:lvl7pPr marL="10896699"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7pPr>
      <a:lvl8pPr marL="12573114"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8pPr>
      <a:lvl9pPr marL="14249530" indent="-838208" algn="l" defTabSz="3352830" rtl="0" eaLnBrk="1" latinLnBrk="0" hangingPunct="1">
        <a:lnSpc>
          <a:spcPct val="90000"/>
        </a:lnSpc>
        <a:spcBef>
          <a:spcPts val="1833"/>
        </a:spcBef>
        <a:buFont typeface="Arial" panose="020B0604020202020204" pitchFamily="34" charset="0"/>
        <a:buChar char="•"/>
        <a:defRPr sz="6600" kern="1200">
          <a:solidFill>
            <a:schemeClr val="tx1"/>
          </a:solidFill>
          <a:latin typeface="+mn-lt"/>
          <a:ea typeface="+mn-ea"/>
          <a:cs typeface="+mn-cs"/>
        </a:defRPr>
      </a:lvl9pPr>
    </p:bodyStyle>
    <p:otherStyle>
      <a:defPPr>
        <a:defRPr lang="en-US"/>
      </a:defPPr>
      <a:lvl1pPr marL="0" algn="l" defTabSz="3352830" rtl="0" eaLnBrk="1" latinLnBrk="0" hangingPunct="1">
        <a:defRPr sz="6600" kern="1200">
          <a:solidFill>
            <a:schemeClr val="tx1"/>
          </a:solidFill>
          <a:latin typeface="+mn-lt"/>
          <a:ea typeface="+mn-ea"/>
          <a:cs typeface="+mn-cs"/>
        </a:defRPr>
      </a:lvl1pPr>
      <a:lvl2pPr marL="1676415" algn="l" defTabSz="3352830" rtl="0" eaLnBrk="1" latinLnBrk="0" hangingPunct="1">
        <a:defRPr sz="6600" kern="1200">
          <a:solidFill>
            <a:schemeClr val="tx1"/>
          </a:solidFill>
          <a:latin typeface="+mn-lt"/>
          <a:ea typeface="+mn-ea"/>
          <a:cs typeface="+mn-cs"/>
        </a:defRPr>
      </a:lvl2pPr>
      <a:lvl3pPr marL="3352830" algn="l" defTabSz="3352830" rtl="0" eaLnBrk="1" latinLnBrk="0" hangingPunct="1">
        <a:defRPr sz="6600" kern="1200">
          <a:solidFill>
            <a:schemeClr val="tx1"/>
          </a:solidFill>
          <a:latin typeface="+mn-lt"/>
          <a:ea typeface="+mn-ea"/>
          <a:cs typeface="+mn-cs"/>
        </a:defRPr>
      </a:lvl3pPr>
      <a:lvl4pPr marL="5029246" algn="l" defTabSz="3352830" rtl="0" eaLnBrk="1" latinLnBrk="0" hangingPunct="1">
        <a:defRPr sz="6600" kern="1200">
          <a:solidFill>
            <a:schemeClr val="tx1"/>
          </a:solidFill>
          <a:latin typeface="+mn-lt"/>
          <a:ea typeface="+mn-ea"/>
          <a:cs typeface="+mn-cs"/>
        </a:defRPr>
      </a:lvl4pPr>
      <a:lvl5pPr marL="6705661" algn="l" defTabSz="3352830" rtl="0" eaLnBrk="1" latinLnBrk="0" hangingPunct="1">
        <a:defRPr sz="6600" kern="1200">
          <a:solidFill>
            <a:schemeClr val="tx1"/>
          </a:solidFill>
          <a:latin typeface="+mn-lt"/>
          <a:ea typeface="+mn-ea"/>
          <a:cs typeface="+mn-cs"/>
        </a:defRPr>
      </a:lvl5pPr>
      <a:lvl6pPr marL="8382076" algn="l" defTabSz="3352830" rtl="0" eaLnBrk="1" latinLnBrk="0" hangingPunct="1">
        <a:defRPr sz="6600" kern="1200">
          <a:solidFill>
            <a:schemeClr val="tx1"/>
          </a:solidFill>
          <a:latin typeface="+mn-lt"/>
          <a:ea typeface="+mn-ea"/>
          <a:cs typeface="+mn-cs"/>
        </a:defRPr>
      </a:lvl6pPr>
      <a:lvl7pPr marL="10058491" algn="l" defTabSz="3352830" rtl="0" eaLnBrk="1" latinLnBrk="0" hangingPunct="1">
        <a:defRPr sz="6600" kern="1200">
          <a:solidFill>
            <a:schemeClr val="tx1"/>
          </a:solidFill>
          <a:latin typeface="+mn-lt"/>
          <a:ea typeface="+mn-ea"/>
          <a:cs typeface="+mn-cs"/>
        </a:defRPr>
      </a:lvl7pPr>
      <a:lvl8pPr marL="11734907" algn="l" defTabSz="3352830" rtl="0" eaLnBrk="1" latinLnBrk="0" hangingPunct="1">
        <a:defRPr sz="6600" kern="1200">
          <a:solidFill>
            <a:schemeClr val="tx1"/>
          </a:solidFill>
          <a:latin typeface="+mn-lt"/>
          <a:ea typeface="+mn-ea"/>
          <a:cs typeface="+mn-cs"/>
        </a:defRPr>
      </a:lvl8pPr>
      <a:lvl9pPr marL="13411322" algn="l" defTabSz="3352830" rtl="0" eaLnBrk="1" latinLnBrk="0" hangingPunct="1">
        <a:defRPr sz="6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A1D0D0"/>
            </a:gs>
            <a:gs pos="100000">
              <a:srgbClr val="68B6B4"/>
            </a:gs>
          </a:gsLst>
          <a:lin ang="5400000" scaled="1"/>
        </a:gradFill>
        <a:effectLst/>
      </p:bgPr>
    </p:bg>
    <p:spTree>
      <p:nvGrpSpPr>
        <p:cNvPr id="1" name=""/>
        <p:cNvGrpSpPr/>
        <p:nvPr/>
      </p:nvGrpSpPr>
      <p:grpSpPr>
        <a:xfrm>
          <a:off x="0" y="0"/>
          <a:ext cx="0" cy="0"/>
          <a:chOff x="0" y="0"/>
          <a:chExt cx="0" cy="0"/>
        </a:xfrm>
      </p:grpSpPr>
      <p:sp>
        <p:nvSpPr>
          <p:cNvPr id="88" name="Rectangle 87"/>
          <p:cNvSpPr/>
          <p:nvPr/>
        </p:nvSpPr>
        <p:spPr>
          <a:xfrm>
            <a:off x="35233373" y="2987527"/>
            <a:ext cx="14639917" cy="21971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920" dirty="0"/>
          </a:p>
        </p:txBody>
      </p:sp>
      <p:sp>
        <p:nvSpPr>
          <p:cNvPr id="2" name="Rectangle 1"/>
          <p:cNvSpPr/>
          <p:nvPr/>
        </p:nvSpPr>
        <p:spPr>
          <a:xfrm>
            <a:off x="279219" y="2987527"/>
            <a:ext cx="15319265" cy="21971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920" dirty="0"/>
          </a:p>
        </p:txBody>
      </p:sp>
      <p:sp>
        <p:nvSpPr>
          <p:cNvPr id="27" name="Flowchart: Process 26"/>
          <p:cNvSpPr/>
          <p:nvPr/>
        </p:nvSpPr>
        <p:spPr>
          <a:xfrm>
            <a:off x="0" y="1799"/>
            <a:ext cx="50292000" cy="279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34"/>
          </a:p>
        </p:txBody>
      </p:sp>
      <p:sp>
        <p:nvSpPr>
          <p:cNvPr id="33" name="Content Placeholder 5"/>
          <p:cNvSpPr txBox="1">
            <a:spLocks/>
          </p:cNvSpPr>
          <p:nvPr/>
        </p:nvSpPr>
        <p:spPr>
          <a:xfrm>
            <a:off x="10342464" y="286452"/>
            <a:ext cx="29616400" cy="1262489"/>
          </a:xfrm>
          <a:prstGeom prst="rect">
            <a:avLst/>
          </a:prstGeom>
        </p:spPr>
        <p:txBody>
          <a:bodyPr anchor="ctr">
            <a:noAutofit/>
          </a:bodyPr>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spcBef>
                <a:spcPts val="0"/>
              </a:spcBef>
              <a:buNone/>
            </a:pPr>
            <a:r>
              <a:rPr lang="en-US" sz="6600" dirty="0">
                <a:solidFill>
                  <a:srgbClr val="124172"/>
                </a:solidFill>
                <a:latin typeface="Franklin Gothic Heavy" panose="020B0903020102020204" pitchFamily="34" charset="0"/>
              </a:rPr>
              <a:t>TL1 Team Approach to Predicting Response to Spinal Cord Stimulation for Chronic Low Back Pain</a:t>
            </a:r>
          </a:p>
        </p:txBody>
      </p:sp>
      <p:sp>
        <p:nvSpPr>
          <p:cNvPr id="34" name="Content Placeholder 5"/>
          <p:cNvSpPr txBox="1">
            <a:spLocks/>
          </p:cNvSpPr>
          <p:nvPr/>
        </p:nvSpPr>
        <p:spPr>
          <a:xfrm>
            <a:off x="10442575" y="1479808"/>
            <a:ext cx="29406850" cy="1354743"/>
          </a:xfrm>
          <a:prstGeom prst="rect">
            <a:avLst/>
          </a:prstGeom>
        </p:spPr>
        <p:txBody>
          <a:bodyPr anchor="ctr">
            <a:noAutofit/>
          </a:bodyPr>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spcBef>
                <a:spcPts val="0"/>
              </a:spcBef>
              <a:buNone/>
            </a:pPr>
            <a:r>
              <a:rPr lang="en-US" sz="4400" dirty="0">
                <a:solidFill>
                  <a:schemeClr val="tx1">
                    <a:lumMod val="75000"/>
                    <a:lumOff val="25000"/>
                  </a:schemeClr>
                </a:solidFill>
                <a:latin typeface="Franklin Gothic Book" panose="020B0503020102020204" pitchFamily="34" charset="0"/>
              </a:rPr>
              <a:t>Kyle B See, Rachel L.M. Ho, Ruogu Fang, Stephen A. Coombes</a:t>
            </a:r>
            <a:endParaRPr lang="en-US" sz="8800" dirty="0">
              <a:solidFill>
                <a:schemeClr val="tx1">
                  <a:lumMod val="75000"/>
                  <a:lumOff val="25000"/>
                </a:schemeClr>
              </a:solidFill>
              <a:latin typeface="Franklin Gothic Book" panose="020B0503020102020204" pitchFamily="34" charset="0"/>
            </a:endParaRPr>
          </a:p>
        </p:txBody>
      </p:sp>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219" y="381479"/>
            <a:ext cx="9903945" cy="2194560"/>
          </a:xfrm>
          <a:prstGeom prst="rect">
            <a:avLst/>
          </a:prstGeom>
        </p:spPr>
      </p:pic>
      <p:pic>
        <p:nvPicPr>
          <p:cNvPr id="66" name="Picture 6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93512" y="534514"/>
            <a:ext cx="9966343" cy="1828800"/>
          </a:xfrm>
          <a:prstGeom prst="rect">
            <a:avLst/>
          </a:prstGeom>
        </p:spPr>
      </p:pic>
      <p:sp>
        <p:nvSpPr>
          <p:cNvPr id="76" name="Content Placeholder 5"/>
          <p:cNvSpPr txBox="1">
            <a:spLocks/>
          </p:cNvSpPr>
          <p:nvPr/>
        </p:nvSpPr>
        <p:spPr>
          <a:xfrm>
            <a:off x="315323" y="2850278"/>
            <a:ext cx="15247055" cy="22010553"/>
          </a:xfrm>
          <a:prstGeom prst="rect">
            <a:avLst/>
          </a:prstGeom>
        </p:spPr>
        <p:txBody>
          <a:bodyPr>
            <a:noAutofit/>
          </a:bodyPr>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nSpc>
                <a:spcPct val="100000"/>
              </a:lnSpc>
              <a:spcBef>
                <a:spcPts val="0"/>
              </a:spcBef>
              <a:buNone/>
            </a:pPr>
            <a:r>
              <a:rPr lang="en-US" sz="4000" dirty="0">
                <a:solidFill>
                  <a:srgbClr val="124172"/>
                </a:solidFill>
                <a:latin typeface="Franklin Gothic Demi" panose="020B0703020102020204" pitchFamily="34" charset="0"/>
              </a:rPr>
              <a:t>Introduction</a:t>
            </a:r>
          </a:p>
          <a:p>
            <a:pPr marL="537874" indent="-407481">
              <a:lnSpc>
                <a:spcPct val="100000"/>
              </a:lnSpc>
              <a:spcBef>
                <a:spcPts val="0"/>
              </a:spcBef>
              <a:buClr>
                <a:srgbClr val="124172"/>
              </a:buClr>
            </a:pPr>
            <a:r>
              <a:rPr lang="en-US" sz="3600" dirty="0">
                <a:solidFill>
                  <a:schemeClr val="tx1">
                    <a:lumMod val="85000"/>
                    <a:lumOff val="15000"/>
                  </a:schemeClr>
                </a:solidFill>
                <a:latin typeface="Franklin Gothic Book" panose="020B0503020102020204" pitchFamily="34" charset="0"/>
              </a:rPr>
              <a:t>There is no non-invasive method for predicting relief provided by spinal cord stimulation (SCS) in individuals with chronic low back pain (CLBP)</a:t>
            </a:r>
          </a:p>
          <a:p>
            <a:pPr marL="537874" indent="-407481">
              <a:lnSpc>
                <a:spcPct val="100000"/>
              </a:lnSpc>
              <a:spcBef>
                <a:spcPts val="0"/>
              </a:spcBef>
              <a:buClr>
                <a:srgbClr val="124172"/>
              </a:buClr>
            </a:pPr>
            <a:r>
              <a:rPr lang="en-US" sz="3600" dirty="0">
                <a:solidFill>
                  <a:schemeClr val="tx1">
                    <a:lumMod val="85000"/>
                    <a:lumOff val="15000"/>
                  </a:schemeClr>
                </a:solidFill>
                <a:latin typeface="Franklin Gothic Book" panose="020B0503020102020204" pitchFamily="34" charset="0"/>
              </a:rPr>
              <a:t>We hypothesize that neural activity from the brain can fill this gap </a:t>
            </a:r>
          </a:p>
          <a:p>
            <a:pPr marL="0" indent="0">
              <a:lnSpc>
                <a:spcPct val="100000"/>
              </a:lnSpc>
              <a:spcBef>
                <a:spcPts val="1375"/>
              </a:spcBef>
              <a:buNone/>
            </a:pPr>
            <a:r>
              <a:rPr lang="en-US" sz="4000" dirty="0">
                <a:solidFill>
                  <a:srgbClr val="124172"/>
                </a:solidFill>
                <a:latin typeface="Franklin Gothic Demi" panose="020B0703020102020204" pitchFamily="34" charset="0"/>
              </a:rPr>
              <a:t>Methods</a:t>
            </a:r>
          </a:p>
          <a:p>
            <a:pPr marL="537874" indent="-407481">
              <a:lnSpc>
                <a:spcPct val="100000"/>
              </a:lnSpc>
              <a:spcBef>
                <a:spcPts val="0"/>
              </a:spcBef>
              <a:buClr>
                <a:srgbClr val="124172"/>
              </a:buClr>
            </a:pPr>
            <a:r>
              <a:rPr lang="en-US" sz="3600" dirty="0">
                <a:solidFill>
                  <a:schemeClr val="tx1">
                    <a:lumMod val="85000"/>
                    <a:lumOff val="15000"/>
                  </a:schemeClr>
                </a:solidFill>
                <a:latin typeface="Franklin Gothic Book" panose="020B0503020102020204" pitchFamily="34" charset="0"/>
              </a:rPr>
              <a:t>We collected resting electroencephalography (rEEG) from 7 patients before trial surgery (baseline) and 6 months after permanent SCS implant (long-term)</a:t>
            </a:r>
          </a:p>
          <a:p>
            <a:pPr marL="537874" indent="-407481">
              <a:lnSpc>
                <a:spcPct val="100000"/>
              </a:lnSpc>
              <a:spcBef>
                <a:spcPts val="0"/>
              </a:spcBef>
              <a:buClr>
                <a:srgbClr val="124172"/>
              </a:buClr>
            </a:pPr>
            <a:r>
              <a:rPr lang="en-US" sz="3600" dirty="0">
                <a:solidFill>
                  <a:schemeClr val="tx1">
                    <a:lumMod val="85000"/>
                    <a:lumOff val="15000"/>
                  </a:schemeClr>
                </a:solidFill>
                <a:latin typeface="Franklin Gothic Book" panose="020B0503020102020204" pitchFamily="34" charset="0"/>
              </a:rPr>
              <a:t>Patients were designated as high and moderate responders based on amount of pain relief provided by long-term SCS</a:t>
            </a:r>
          </a:p>
          <a:p>
            <a:pPr marL="0" indent="0">
              <a:lnSpc>
                <a:spcPct val="100000"/>
              </a:lnSpc>
              <a:spcBef>
                <a:spcPts val="0"/>
              </a:spcBef>
              <a:buClr>
                <a:srgbClr val="124172"/>
              </a:buClr>
              <a:buNone/>
            </a:pPr>
            <a:r>
              <a:rPr lang="en-US" sz="4000" dirty="0">
                <a:solidFill>
                  <a:schemeClr val="bg1">
                    <a:lumMod val="50000"/>
                  </a:schemeClr>
                </a:solidFill>
                <a:latin typeface="Franklin Gothic Demi" panose="020B0703020102020204" pitchFamily="34" charset="0"/>
              </a:rPr>
              <a:t>Data processing overview</a:t>
            </a:r>
          </a:p>
          <a:p>
            <a:pPr marL="130393" indent="0">
              <a:lnSpc>
                <a:spcPct val="100000"/>
              </a:lnSpc>
              <a:spcBef>
                <a:spcPts val="0"/>
              </a:spcBef>
              <a:buClr>
                <a:srgbClr val="124172"/>
              </a:buClr>
              <a:buNone/>
            </a:pPr>
            <a:endParaRPr lang="en-US" sz="4000" dirty="0">
              <a:solidFill>
                <a:schemeClr val="tx1">
                  <a:lumMod val="85000"/>
                  <a:lumOff val="15000"/>
                </a:schemeClr>
              </a:solidFill>
              <a:latin typeface="Franklin Gothic Book" panose="020B0503020102020204" pitchFamily="34" charset="0"/>
            </a:endParaRPr>
          </a:p>
          <a:p>
            <a:pPr marL="130393" indent="0">
              <a:lnSpc>
                <a:spcPct val="100000"/>
              </a:lnSpc>
              <a:spcBef>
                <a:spcPts val="0"/>
              </a:spcBef>
              <a:buClr>
                <a:srgbClr val="124172"/>
              </a:buClr>
              <a:buNone/>
            </a:pPr>
            <a:endParaRPr lang="en-US" sz="4000" dirty="0">
              <a:solidFill>
                <a:schemeClr val="tx1">
                  <a:lumMod val="85000"/>
                  <a:lumOff val="15000"/>
                </a:schemeClr>
              </a:solidFill>
              <a:latin typeface="Franklin Gothic Book" panose="020B0503020102020204" pitchFamily="34" charset="0"/>
            </a:endParaRPr>
          </a:p>
          <a:p>
            <a:pPr marL="130393" indent="0">
              <a:lnSpc>
                <a:spcPct val="100000"/>
              </a:lnSpc>
              <a:spcBef>
                <a:spcPts val="0"/>
              </a:spcBef>
              <a:buClr>
                <a:srgbClr val="124172"/>
              </a:buClr>
              <a:buNone/>
            </a:pPr>
            <a:endParaRPr lang="en-US" sz="4000" dirty="0">
              <a:solidFill>
                <a:schemeClr val="tx1">
                  <a:lumMod val="85000"/>
                  <a:lumOff val="15000"/>
                </a:schemeClr>
              </a:solidFill>
              <a:latin typeface="Franklin Gothic Book" panose="020B0503020102020204" pitchFamily="34" charset="0"/>
            </a:endParaRPr>
          </a:p>
          <a:p>
            <a:pPr marL="130393" indent="0">
              <a:lnSpc>
                <a:spcPct val="100000"/>
              </a:lnSpc>
              <a:spcBef>
                <a:spcPts val="0"/>
              </a:spcBef>
              <a:buClr>
                <a:srgbClr val="124172"/>
              </a:buClr>
              <a:buNone/>
            </a:pPr>
            <a:endParaRPr lang="en-US" sz="4000" dirty="0">
              <a:solidFill>
                <a:schemeClr val="tx1">
                  <a:lumMod val="85000"/>
                  <a:lumOff val="15000"/>
                </a:schemeClr>
              </a:solidFill>
              <a:latin typeface="Franklin Gothic Book" panose="020B0503020102020204" pitchFamily="34" charset="0"/>
            </a:endParaRPr>
          </a:p>
          <a:p>
            <a:pPr marL="130393" indent="0">
              <a:lnSpc>
                <a:spcPct val="100000"/>
              </a:lnSpc>
              <a:spcBef>
                <a:spcPts val="0"/>
              </a:spcBef>
              <a:buClr>
                <a:srgbClr val="124172"/>
              </a:buClr>
              <a:buNone/>
            </a:pPr>
            <a:endParaRPr lang="en-US" sz="4000" dirty="0">
              <a:solidFill>
                <a:schemeClr val="tx1">
                  <a:lumMod val="85000"/>
                  <a:lumOff val="15000"/>
                </a:schemeClr>
              </a:solidFill>
              <a:latin typeface="Franklin Gothic Book" panose="020B0503020102020204" pitchFamily="34" charset="0"/>
            </a:endParaRPr>
          </a:p>
          <a:p>
            <a:pPr marL="130393" indent="0">
              <a:lnSpc>
                <a:spcPct val="100000"/>
              </a:lnSpc>
              <a:spcBef>
                <a:spcPts val="0"/>
              </a:spcBef>
              <a:buClr>
                <a:srgbClr val="124172"/>
              </a:buClr>
              <a:buNone/>
            </a:pPr>
            <a:r>
              <a:rPr lang="en-US" sz="3600" dirty="0">
                <a:solidFill>
                  <a:schemeClr val="tx1">
                    <a:lumMod val="85000"/>
                    <a:lumOff val="15000"/>
                  </a:schemeClr>
                </a:solidFill>
                <a:latin typeface="Franklin Gothic Book" panose="020B0503020102020204" pitchFamily="34" charset="0"/>
              </a:rPr>
              <a:t>a – b) rEEG was preprocessed before submitted through spectral analysis. c) frequency bands from 1 – 100 were selected as feature inputs. d – f) </a:t>
            </a:r>
            <a:r>
              <a:rPr lang="en-US" sz="3600" dirty="0" err="1">
                <a:solidFill>
                  <a:schemeClr val="tx1">
                    <a:lumMod val="85000"/>
                    <a:lumOff val="15000"/>
                  </a:schemeClr>
                </a:solidFill>
                <a:latin typeface="Franklin Gothic Book" panose="020B0503020102020204" pitchFamily="34" charset="0"/>
              </a:rPr>
              <a:t>SVM</a:t>
            </a:r>
            <a:r>
              <a:rPr lang="en-US" sz="3600" dirty="0">
                <a:solidFill>
                  <a:schemeClr val="tx1">
                    <a:lumMod val="85000"/>
                    <a:lumOff val="15000"/>
                  </a:schemeClr>
                </a:solidFill>
                <a:latin typeface="Franklin Gothic Book" panose="020B0503020102020204" pitchFamily="34" charset="0"/>
              </a:rPr>
              <a:t> model used frequency band as inputs to classify moderate and high responders, key frequencies were identified, and decomposed into subcomponents. g) subcomponents were plotted</a:t>
            </a:r>
          </a:p>
          <a:p>
            <a:pPr marL="0" indent="0">
              <a:lnSpc>
                <a:spcPct val="100000"/>
              </a:lnSpc>
              <a:spcBef>
                <a:spcPts val="1375"/>
              </a:spcBef>
              <a:buNone/>
            </a:pPr>
            <a:r>
              <a:rPr lang="en-US" sz="4000" dirty="0">
                <a:solidFill>
                  <a:srgbClr val="124172"/>
                </a:solidFill>
                <a:latin typeface="Franklin Gothic Demi" panose="020B0703020102020204" pitchFamily="34" charset="0"/>
              </a:rPr>
              <a:t>Results</a:t>
            </a:r>
          </a:p>
          <a:p>
            <a:pPr marL="533400" indent="-533400">
              <a:lnSpc>
                <a:spcPct val="100000"/>
              </a:lnSpc>
              <a:spcBef>
                <a:spcPts val="1375"/>
              </a:spcBef>
            </a:pPr>
            <a:r>
              <a:rPr lang="en-US" sz="4000" dirty="0">
                <a:latin typeface="Franklin Gothic Book" panose="020B0503020102020204" pitchFamily="34" charset="0"/>
              </a:rPr>
              <a:t>Figure 2 shows the entire spectrum of 1 – 100 Hz across all electrodes yielded a classification accuracy of 88.89%. </a:t>
            </a:r>
          </a:p>
          <a:p>
            <a:pPr marL="533400" indent="-533400">
              <a:lnSpc>
                <a:spcPct val="100000"/>
              </a:lnSpc>
              <a:spcBef>
                <a:spcPts val="1375"/>
              </a:spcBef>
            </a:pPr>
            <a:r>
              <a:rPr lang="en-US" sz="4000" dirty="0">
                <a:latin typeface="Franklin Gothic Book" panose="020B0503020102020204" pitchFamily="34" charset="0"/>
              </a:rPr>
              <a:t>Figure 3 provides a breakdown of dipole locations for moderate and high responders at baseline.</a:t>
            </a:r>
          </a:p>
          <a:p>
            <a:pPr marL="533400" indent="-533400">
              <a:lnSpc>
                <a:spcPct val="100000"/>
              </a:lnSpc>
              <a:spcBef>
                <a:spcPts val="1375"/>
              </a:spcBef>
            </a:pPr>
            <a:r>
              <a:rPr lang="en-US" sz="4000" dirty="0">
                <a:latin typeface="Franklin Gothic Book" panose="020B0503020102020204" pitchFamily="34" charset="0"/>
              </a:rPr>
              <a:t>Figure 1 shows the anatomical location of all dipole sources. The size and opacity are scaled from the machine learning weights. The mean power within each power band for the top 3 ranked dipoles is shown on the left hand side</a:t>
            </a:r>
            <a:endParaRPr lang="en-US" sz="4000" dirty="0">
              <a:solidFill>
                <a:srgbClr val="124172"/>
              </a:solidFill>
              <a:latin typeface="Franklin Gothic Demi" panose="020B0703020102020204" pitchFamily="34" charset="0"/>
            </a:endParaRPr>
          </a:p>
          <a:p>
            <a:pPr marL="130394" indent="0">
              <a:lnSpc>
                <a:spcPct val="100000"/>
              </a:lnSpc>
              <a:spcBef>
                <a:spcPts val="0"/>
              </a:spcBef>
              <a:buClr>
                <a:srgbClr val="124172"/>
              </a:buClr>
              <a:buNone/>
            </a:pPr>
            <a:r>
              <a:rPr lang="en-US" sz="4000" dirty="0">
                <a:solidFill>
                  <a:srgbClr val="124172"/>
                </a:solidFill>
                <a:latin typeface="Franklin Gothic Demi" panose="020B0703020102020204" pitchFamily="34" charset="0"/>
              </a:rPr>
              <a:t>Conclusions</a:t>
            </a:r>
          </a:p>
          <a:p>
            <a:pPr marL="537874" indent="-407481">
              <a:lnSpc>
                <a:spcPct val="100000"/>
              </a:lnSpc>
              <a:spcBef>
                <a:spcPts val="0"/>
              </a:spcBef>
              <a:buClr>
                <a:srgbClr val="124172"/>
              </a:buClr>
            </a:pPr>
            <a:r>
              <a:rPr lang="en-US" sz="4000" dirty="0">
                <a:solidFill>
                  <a:schemeClr val="tx1">
                    <a:lumMod val="85000"/>
                    <a:lumOff val="15000"/>
                  </a:schemeClr>
                </a:solidFill>
                <a:latin typeface="Franklin Gothic Book" panose="020B0503020102020204" pitchFamily="34" charset="0"/>
              </a:rPr>
              <a:t>We provide evidence that decreased power in theta, alpha, and beta in the anterior regions of the parietal cortex and posterior regions of the frontal cortex can be harnessed for predicting long-term pain relief from burst SCS.</a:t>
            </a:r>
          </a:p>
          <a:p>
            <a:pPr marL="130393" indent="0">
              <a:lnSpc>
                <a:spcPct val="100000"/>
              </a:lnSpc>
              <a:spcBef>
                <a:spcPts val="0"/>
              </a:spcBef>
              <a:buClr>
                <a:srgbClr val="124172"/>
              </a:buClr>
              <a:buNone/>
            </a:pPr>
            <a:endParaRPr lang="en-US" sz="4000" dirty="0">
              <a:solidFill>
                <a:schemeClr val="tx1">
                  <a:lumMod val="85000"/>
                  <a:lumOff val="15000"/>
                </a:schemeClr>
              </a:solidFill>
              <a:latin typeface="Franklin Gothic Book" panose="020B0503020102020204" pitchFamily="34" charset="0"/>
            </a:endParaRPr>
          </a:p>
        </p:txBody>
      </p:sp>
      <p:sp>
        <p:nvSpPr>
          <p:cNvPr id="113" name="Content Placeholder 5"/>
          <p:cNvSpPr txBox="1">
            <a:spLocks/>
          </p:cNvSpPr>
          <p:nvPr/>
        </p:nvSpPr>
        <p:spPr>
          <a:xfrm>
            <a:off x="11909555" y="24363375"/>
            <a:ext cx="32400745" cy="595953"/>
          </a:xfrm>
          <a:prstGeom prst="rect">
            <a:avLst/>
          </a:prstGeom>
        </p:spPr>
        <p:txBody>
          <a:bodyPr anchor="ctr">
            <a:noAutofit/>
          </a:bodyPr>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spcBef>
                <a:spcPts val="0"/>
              </a:spcBef>
              <a:buNone/>
            </a:pPr>
            <a:r>
              <a:rPr lang="en-US" sz="4000" b="1" i="1" dirty="0">
                <a:latin typeface="Franklin Gothic Book" panose="020B0503020102020204" pitchFamily="34" charset="0"/>
              </a:rPr>
              <a:t>This work supported in part by the NIH/NCATS Clinical and Translational Science Awards to the University of Florida UL1TR001427 and TL1TR001428</a:t>
            </a:r>
            <a:endParaRPr lang="en-US" sz="4000" b="1" dirty="0">
              <a:latin typeface="Franklin Gothic Book" panose="020B0503020102020204" pitchFamily="34" charset="0"/>
            </a:endParaRPr>
          </a:p>
        </p:txBody>
      </p:sp>
      <p:sp>
        <p:nvSpPr>
          <p:cNvPr id="26" name="Content Placeholder 5">
            <a:extLst>
              <a:ext uri="{FF2B5EF4-FFF2-40B4-BE49-F238E27FC236}">
                <a16:creationId xmlns:a16="http://schemas.microsoft.com/office/drawing/2014/main" id="{F2AE3778-BEC1-4A85-ABFA-50174F27D13D}"/>
              </a:ext>
            </a:extLst>
          </p:cNvPr>
          <p:cNvSpPr txBox="1">
            <a:spLocks/>
          </p:cNvSpPr>
          <p:nvPr/>
        </p:nvSpPr>
        <p:spPr>
          <a:xfrm>
            <a:off x="15214751" y="3320895"/>
            <a:ext cx="19478765" cy="14290984"/>
          </a:xfrm>
          <a:prstGeom prst="rect">
            <a:avLst/>
          </a:prstGeom>
        </p:spPr>
        <p:txBody>
          <a:bodyPr anchor="t">
            <a:noAutofit/>
          </a:bodyPr>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spcBef>
                <a:spcPts val="0"/>
              </a:spcBef>
              <a:buNone/>
            </a:pPr>
            <a:r>
              <a:rPr lang="en-US" sz="12000" b="1" dirty="0">
                <a:solidFill>
                  <a:srgbClr val="124172"/>
                </a:solidFill>
                <a:latin typeface="Franklin Gothic Demi" panose="020B0703020102020204" pitchFamily="34" charset="0"/>
              </a:rPr>
              <a:t>Resting electroencephalography at baseline predicted pain relief with 88.89% accuracy</a:t>
            </a:r>
            <a:endParaRPr lang="en-US" sz="12000" dirty="0">
              <a:solidFill>
                <a:srgbClr val="124172"/>
              </a:solidFill>
              <a:latin typeface="Franklin Gothic Demi" panose="020B0703020102020204" pitchFamily="34" charset="0"/>
            </a:endParaRPr>
          </a:p>
        </p:txBody>
      </p:sp>
      <p:pic>
        <p:nvPicPr>
          <p:cNvPr id="19" name="Picture 18"/>
          <p:cNvPicPr/>
          <p:nvPr/>
        </p:nvPicPr>
        <p:blipFill>
          <a:blip r:embed="rId5">
            <a:extLst>
              <a:ext uri="{28A0092B-C50C-407E-A947-70E740481C1C}">
                <a14:useLocalDpi xmlns:a14="http://schemas.microsoft.com/office/drawing/2010/main" val="0"/>
              </a:ext>
            </a:extLst>
          </a:blip>
          <a:stretch>
            <a:fillRect/>
          </a:stretch>
        </p:blipFill>
        <p:spPr>
          <a:xfrm>
            <a:off x="36398144" y="10679545"/>
            <a:ext cx="12208886" cy="13530854"/>
          </a:xfrm>
          <a:prstGeom prst="rect">
            <a:avLst/>
          </a:prstGeom>
        </p:spPr>
      </p:pic>
      <p:pic>
        <p:nvPicPr>
          <p:cNvPr id="20" name="Picture 19"/>
          <p:cNvPicPr/>
          <p:nvPr/>
        </p:nvPicPr>
        <p:blipFill rotWithShape="1">
          <a:blip r:embed="rId6">
            <a:extLst>
              <a:ext uri="{28A0092B-C50C-407E-A947-70E740481C1C}">
                <a14:useLocalDpi xmlns:a14="http://schemas.microsoft.com/office/drawing/2010/main" val="0"/>
              </a:ext>
            </a:extLst>
          </a:blip>
          <a:srcRect t="14152"/>
          <a:stretch/>
        </p:blipFill>
        <p:spPr bwMode="auto">
          <a:xfrm>
            <a:off x="17362110" y="11295050"/>
            <a:ext cx="15567780" cy="12556282"/>
          </a:xfrm>
          <a:prstGeom prst="rect">
            <a:avLst/>
          </a:prstGeom>
          <a:ln>
            <a:noFill/>
          </a:ln>
          <a:extLst>
            <a:ext uri="{53640926-AAD7-44D8-BBD7-CCE9431645EC}">
              <a14:shadowObscured xmlns:a14="http://schemas.microsoft.com/office/drawing/2010/main"/>
            </a:ext>
          </a:extLst>
        </p:spPr>
      </p:pic>
      <p:pic>
        <p:nvPicPr>
          <p:cNvPr id="23" name="Picture 22"/>
          <p:cNvPicPr/>
          <p:nvPr/>
        </p:nvPicPr>
        <p:blipFill>
          <a:blip r:embed="rId7">
            <a:extLst>
              <a:ext uri="{28A0092B-C50C-407E-A947-70E740481C1C}">
                <a14:useLocalDpi xmlns:a14="http://schemas.microsoft.com/office/drawing/2010/main" val="0"/>
              </a:ext>
            </a:extLst>
          </a:blip>
          <a:stretch>
            <a:fillRect/>
          </a:stretch>
        </p:blipFill>
        <p:spPr>
          <a:xfrm>
            <a:off x="855724" y="8895345"/>
            <a:ext cx="13562925" cy="3418007"/>
          </a:xfrm>
          <a:prstGeom prst="rect">
            <a:avLst/>
          </a:prstGeom>
        </p:spPr>
      </p:pic>
      <p:pic>
        <p:nvPicPr>
          <p:cNvPr id="24" name="Picture 23"/>
          <p:cNvPicPr/>
          <p:nvPr/>
        </p:nvPicPr>
        <p:blipFill>
          <a:blip r:embed="rId8">
            <a:extLst>
              <a:ext uri="{28A0092B-C50C-407E-A947-70E740481C1C}">
                <a14:useLocalDpi xmlns:a14="http://schemas.microsoft.com/office/drawing/2010/main" val="0"/>
              </a:ext>
            </a:extLst>
          </a:blip>
          <a:stretch>
            <a:fillRect/>
          </a:stretch>
        </p:blipFill>
        <p:spPr>
          <a:xfrm>
            <a:off x="38678460" y="4020758"/>
            <a:ext cx="8960747" cy="5526537"/>
          </a:xfrm>
          <a:prstGeom prst="rect">
            <a:avLst/>
          </a:prstGeom>
        </p:spPr>
      </p:pic>
      <p:sp>
        <p:nvSpPr>
          <p:cNvPr id="3" name="TextBox 2"/>
          <p:cNvSpPr txBox="1"/>
          <p:nvPr/>
        </p:nvSpPr>
        <p:spPr>
          <a:xfrm>
            <a:off x="35182629" y="3435157"/>
            <a:ext cx="5089071" cy="1107996"/>
          </a:xfrm>
          <a:prstGeom prst="rect">
            <a:avLst/>
          </a:prstGeom>
          <a:noFill/>
        </p:spPr>
        <p:txBody>
          <a:bodyPr wrap="square" rtlCol="0">
            <a:spAutoFit/>
          </a:bodyPr>
          <a:lstStyle/>
          <a:p>
            <a:r>
              <a:rPr lang="en-US" sz="6600" dirty="0"/>
              <a:t>Fig 2 	</a:t>
            </a:r>
          </a:p>
        </p:txBody>
      </p:sp>
      <p:sp>
        <p:nvSpPr>
          <p:cNvPr id="18" name="TextBox 17"/>
          <p:cNvSpPr txBox="1"/>
          <p:nvPr/>
        </p:nvSpPr>
        <p:spPr>
          <a:xfrm>
            <a:off x="35233373" y="8884211"/>
            <a:ext cx="5089071" cy="1107996"/>
          </a:xfrm>
          <a:prstGeom prst="rect">
            <a:avLst/>
          </a:prstGeom>
          <a:noFill/>
        </p:spPr>
        <p:txBody>
          <a:bodyPr wrap="square" rtlCol="0">
            <a:spAutoFit/>
          </a:bodyPr>
          <a:lstStyle/>
          <a:p>
            <a:r>
              <a:rPr lang="en-US" sz="6600" dirty="0"/>
              <a:t>Fig 3 	</a:t>
            </a:r>
          </a:p>
        </p:txBody>
      </p:sp>
      <p:sp>
        <p:nvSpPr>
          <p:cNvPr id="21" name="TextBox 20"/>
          <p:cNvSpPr txBox="1"/>
          <p:nvPr/>
        </p:nvSpPr>
        <p:spPr>
          <a:xfrm>
            <a:off x="17188033" y="10187054"/>
            <a:ext cx="5089071" cy="1107996"/>
          </a:xfrm>
          <a:prstGeom prst="rect">
            <a:avLst/>
          </a:prstGeom>
          <a:noFill/>
        </p:spPr>
        <p:txBody>
          <a:bodyPr wrap="square" rtlCol="0">
            <a:spAutoFit/>
          </a:bodyPr>
          <a:lstStyle/>
          <a:p>
            <a:r>
              <a:rPr lang="en-US" sz="6600" dirty="0"/>
              <a:t>Fig 1 	</a:t>
            </a:r>
          </a:p>
        </p:txBody>
      </p:sp>
    </p:spTree>
    <p:extLst>
      <p:ext uri="{BB962C8B-B14F-4D97-AF65-F5344CB8AC3E}">
        <p14:creationId xmlns:p14="http://schemas.microsoft.com/office/powerpoint/2010/main" val="34393250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4550</TotalTime>
  <Words>346</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Franklin Gothic Book</vt:lpstr>
      <vt:lpstr>Franklin Gothic Demi</vt:lpstr>
      <vt:lpstr>Franklin Gothic Heavy</vt:lpstr>
      <vt:lpstr>Office Theme</vt:lpstr>
      <vt:lpstr>PowerPoint Presentation</vt:lpstr>
    </vt:vector>
  </TitlesOfParts>
  <Company>University of Florida Academic Health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Freed,Deaven A</dc:creator>
  <cp:lastModifiedBy>Gardner,Susan E</cp:lastModifiedBy>
  <cp:revision>152</cp:revision>
  <dcterms:created xsi:type="dcterms:W3CDTF">2017-08-24T13:34:21Z</dcterms:created>
  <dcterms:modified xsi:type="dcterms:W3CDTF">2021-04-20T15:33:43Z</dcterms:modified>
</cp:coreProperties>
</file>